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5" r:id="rId2"/>
    <p:sldId id="456" r:id="rId3"/>
    <p:sldId id="363" r:id="rId4"/>
    <p:sldId id="457" r:id="rId5"/>
    <p:sldId id="458" r:id="rId6"/>
    <p:sldId id="460" r:id="rId7"/>
    <p:sldId id="461" r:id="rId8"/>
    <p:sldId id="459" r:id="rId9"/>
    <p:sldId id="466" r:id="rId10"/>
    <p:sldId id="462" r:id="rId11"/>
    <p:sldId id="317" r:id="rId12"/>
    <p:sldId id="448" r:id="rId13"/>
    <p:sldId id="382" r:id="rId14"/>
    <p:sldId id="318" r:id="rId15"/>
    <p:sldId id="377" r:id="rId16"/>
    <p:sldId id="378" r:id="rId17"/>
    <p:sldId id="379" r:id="rId18"/>
    <p:sldId id="380" r:id="rId19"/>
    <p:sldId id="383" r:id="rId20"/>
    <p:sldId id="446" r:id="rId21"/>
    <p:sldId id="464" r:id="rId22"/>
    <p:sldId id="465" r:id="rId23"/>
    <p:sldId id="443" r:id="rId24"/>
    <p:sldId id="463" r:id="rId25"/>
    <p:sldId id="319" r:id="rId26"/>
    <p:sldId id="387" r:id="rId27"/>
    <p:sldId id="389" r:id="rId28"/>
    <p:sldId id="388" r:id="rId29"/>
    <p:sldId id="260" r:id="rId30"/>
    <p:sldId id="261" r:id="rId31"/>
    <p:sldId id="263" r:id="rId32"/>
    <p:sldId id="264" r:id="rId33"/>
    <p:sldId id="268" r:id="rId34"/>
    <p:sldId id="257" r:id="rId35"/>
    <p:sldId id="267" r:id="rId36"/>
    <p:sldId id="2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8B0AB-4217-44FC-9D48-FDC2985EB7D1}" v="31" dt="2023-01-22T05:04:14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al Alshihayb" userId="8b043d94-c3bc-4766-b109-9fc93264eb2d" providerId="ADAL" clId="{5338B0AB-4217-44FC-9D48-FDC2985EB7D1}"/>
    <pc:docChg chg="undo custSel addSld modSld">
      <pc:chgData name="Talal Alshihayb" userId="8b043d94-c3bc-4766-b109-9fc93264eb2d" providerId="ADAL" clId="{5338B0AB-4217-44FC-9D48-FDC2985EB7D1}" dt="2022-12-28T16:25:54.139" v="109" actId="732"/>
      <pc:docMkLst>
        <pc:docMk/>
      </pc:docMkLst>
      <pc:sldChg chg="addSp modSp new mod">
        <pc:chgData name="Talal Alshihayb" userId="8b043d94-c3bc-4766-b109-9fc93264eb2d" providerId="ADAL" clId="{5338B0AB-4217-44FC-9D48-FDC2985EB7D1}" dt="2022-12-28T16:04:49.497" v="8" actId="1076"/>
        <pc:sldMkLst>
          <pc:docMk/>
          <pc:sldMk cId="1032604874" sldId="258"/>
        </pc:sldMkLst>
        <pc:spChg chg="add mod">
          <ac:chgData name="Talal Alshihayb" userId="8b043d94-c3bc-4766-b109-9fc93264eb2d" providerId="ADAL" clId="{5338B0AB-4217-44FC-9D48-FDC2985EB7D1}" dt="2022-12-28T16:04:16.115" v="2" actId="1076"/>
          <ac:spMkLst>
            <pc:docMk/>
            <pc:sldMk cId="1032604874" sldId="258"/>
            <ac:spMk id="5" creationId="{4A2A7B6E-2ECF-BB77-3A1F-76DB14423B94}"/>
          </ac:spMkLst>
        </pc:spChg>
        <pc:picChg chg="add mod modCrop">
          <ac:chgData name="Talal Alshihayb" userId="8b043d94-c3bc-4766-b109-9fc93264eb2d" providerId="ADAL" clId="{5338B0AB-4217-44FC-9D48-FDC2985EB7D1}" dt="2022-12-28T16:04:49.497" v="8" actId="1076"/>
          <ac:picMkLst>
            <pc:docMk/>
            <pc:sldMk cId="1032604874" sldId="258"/>
            <ac:picMk id="7" creationId="{B2E9F66F-8632-D996-AB78-6B64B74C0ECA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05:48.718" v="17" actId="22"/>
        <pc:sldMkLst>
          <pc:docMk/>
          <pc:sldMk cId="2522127424" sldId="259"/>
        </pc:sldMkLst>
        <pc:spChg chg="add">
          <ac:chgData name="Talal Alshihayb" userId="8b043d94-c3bc-4766-b109-9fc93264eb2d" providerId="ADAL" clId="{5338B0AB-4217-44FC-9D48-FDC2985EB7D1}" dt="2022-12-28T16:05:48.718" v="17" actId="22"/>
          <ac:spMkLst>
            <pc:docMk/>
            <pc:sldMk cId="2522127424" sldId="259"/>
            <ac:spMk id="7" creationId="{6FC5734F-877A-0BEB-BA3F-07C22604C1C7}"/>
          </ac:spMkLst>
        </pc:spChg>
        <pc:picChg chg="add mod modCrop">
          <ac:chgData name="Talal Alshihayb" userId="8b043d94-c3bc-4766-b109-9fc93264eb2d" providerId="ADAL" clId="{5338B0AB-4217-44FC-9D48-FDC2985EB7D1}" dt="2022-12-28T16:05:41.807" v="16" actId="732"/>
          <ac:picMkLst>
            <pc:docMk/>
            <pc:sldMk cId="2522127424" sldId="259"/>
            <ac:picMk id="5" creationId="{3CB00834-0B61-A119-2649-3C375F5DDE39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06:50.006" v="25" actId="732"/>
        <pc:sldMkLst>
          <pc:docMk/>
          <pc:sldMk cId="2428305789" sldId="260"/>
        </pc:sldMkLst>
        <pc:spChg chg="add mod">
          <ac:chgData name="Talal Alshihayb" userId="8b043d94-c3bc-4766-b109-9fc93264eb2d" providerId="ADAL" clId="{5338B0AB-4217-44FC-9D48-FDC2985EB7D1}" dt="2022-12-28T16:06:18.443" v="20" actId="1076"/>
          <ac:spMkLst>
            <pc:docMk/>
            <pc:sldMk cId="2428305789" sldId="260"/>
            <ac:spMk id="5" creationId="{E68EA391-5572-521C-E704-6463A54F90B7}"/>
          </ac:spMkLst>
        </pc:spChg>
        <pc:picChg chg="add mod modCrop">
          <ac:chgData name="Talal Alshihayb" userId="8b043d94-c3bc-4766-b109-9fc93264eb2d" providerId="ADAL" clId="{5338B0AB-4217-44FC-9D48-FDC2985EB7D1}" dt="2022-12-28T16:06:50.006" v="25" actId="732"/>
          <ac:picMkLst>
            <pc:docMk/>
            <pc:sldMk cId="2428305789" sldId="260"/>
            <ac:picMk id="7" creationId="{C7596E8E-63EB-2F72-883E-82D29D240BA7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08:42.038" v="33" actId="732"/>
        <pc:sldMkLst>
          <pc:docMk/>
          <pc:sldMk cId="3217143832" sldId="261"/>
        </pc:sldMkLst>
        <pc:spChg chg="add mod">
          <ac:chgData name="Talal Alshihayb" userId="8b043d94-c3bc-4766-b109-9fc93264eb2d" providerId="ADAL" clId="{5338B0AB-4217-44FC-9D48-FDC2985EB7D1}" dt="2022-12-28T16:08:16.900" v="28" actId="1076"/>
          <ac:spMkLst>
            <pc:docMk/>
            <pc:sldMk cId="3217143832" sldId="261"/>
            <ac:spMk id="5" creationId="{CB5EA76A-68B9-C0F1-BC7E-882CABF7BE16}"/>
          </ac:spMkLst>
        </pc:spChg>
        <pc:picChg chg="add mod modCrop">
          <ac:chgData name="Talal Alshihayb" userId="8b043d94-c3bc-4766-b109-9fc93264eb2d" providerId="ADAL" clId="{5338B0AB-4217-44FC-9D48-FDC2985EB7D1}" dt="2022-12-28T16:08:42.038" v="33" actId="732"/>
          <ac:picMkLst>
            <pc:docMk/>
            <pc:sldMk cId="3217143832" sldId="261"/>
            <ac:picMk id="7" creationId="{41C0F225-37DB-A17C-C348-FE198FCD8B0A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11:00.895" v="41" actId="732"/>
        <pc:sldMkLst>
          <pc:docMk/>
          <pc:sldMk cId="3652579923" sldId="262"/>
        </pc:sldMkLst>
        <pc:spChg chg="add mod">
          <ac:chgData name="Talal Alshihayb" userId="8b043d94-c3bc-4766-b109-9fc93264eb2d" providerId="ADAL" clId="{5338B0AB-4217-44FC-9D48-FDC2985EB7D1}" dt="2022-12-28T16:10:37.381" v="36" actId="1076"/>
          <ac:spMkLst>
            <pc:docMk/>
            <pc:sldMk cId="3652579923" sldId="262"/>
            <ac:spMk id="5" creationId="{532F0203-3993-5558-EF9B-91F2280618E5}"/>
          </ac:spMkLst>
        </pc:spChg>
        <pc:picChg chg="add mod modCrop">
          <ac:chgData name="Talal Alshihayb" userId="8b043d94-c3bc-4766-b109-9fc93264eb2d" providerId="ADAL" clId="{5338B0AB-4217-44FC-9D48-FDC2985EB7D1}" dt="2022-12-28T16:11:00.895" v="41" actId="732"/>
          <ac:picMkLst>
            <pc:docMk/>
            <pc:sldMk cId="3652579923" sldId="262"/>
            <ac:picMk id="7" creationId="{360BB690-41D4-C793-9F3D-3FC9D18125A6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12:28.414" v="49" actId="732"/>
        <pc:sldMkLst>
          <pc:docMk/>
          <pc:sldMk cId="624811374" sldId="263"/>
        </pc:sldMkLst>
        <pc:spChg chg="add mod">
          <ac:chgData name="Talal Alshihayb" userId="8b043d94-c3bc-4766-b109-9fc93264eb2d" providerId="ADAL" clId="{5338B0AB-4217-44FC-9D48-FDC2985EB7D1}" dt="2022-12-28T16:12:03.837" v="44" actId="1076"/>
          <ac:spMkLst>
            <pc:docMk/>
            <pc:sldMk cId="624811374" sldId="263"/>
            <ac:spMk id="5" creationId="{BDF3CF18-AF91-A72F-9B74-DDB297D23231}"/>
          </ac:spMkLst>
        </pc:spChg>
        <pc:picChg chg="add mod modCrop">
          <ac:chgData name="Talal Alshihayb" userId="8b043d94-c3bc-4766-b109-9fc93264eb2d" providerId="ADAL" clId="{5338B0AB-4217-44FC-9D48-FDC2985EB7D1}" dt="2022-12-28T16:12:28.414" v="49" actId="732"/>
          <ac:picMkLst>
            <pc:docMk/>
            <pc:sldMk cId="624811374" sldId="263"/>
            <ac:picMk id="7" creationId="{41F5CB89-645D-58A4-42B5-DBE5777D6658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16:39.730" v="57" actId="732"/>
        <pc:sldMkLst>
          <pc:docMk/>
          <pc:sldMk cId="3738904516" sldId="264"/>
        </pc:sldMkLst>
        <pc:spChg chg="add mod">
          <ac:chgData name="Talal Alshihayb" userId="8b043d94-c3bc-4766-b109-9fc93264eb2d" providerId="ADAL" clId="{5338B0AB-4217-44FC-9D48-FDC2985EB7D1}" dt="2022-12-28T16:16:15.977" v="52" actId="1076"/>
          <ac:spMkLst>
            <pc:docMk/>
            <pc:sldMk cId="3738904516" sldId="264"/>
            <ac:spMk id="5" creationId="{5E464601-B2DD-2AA4-63EB-CCBBE8BC5466}"/>
          </ac:spMkLst>
        </pc:spChg>
        <pc:picChg chg="add mod modCrop">
          <ac:chgData name="Talal Alshihayb" userId="8b043d94-c3bc-4766-b109-9fc93264eb2d" providerId="ADAL" clId="{5338B0AB-4217-44FC-9D48-FDC2985EB7D1}" dt="2022-12-28T16:16:39.730" v="57" actId="732"/>
          <ac:picMkLst>
            <pc:docMk/>
            <pc:sldMk cId="3738904516" sldId="264"/>
            <ac:picMk id="7" creationId="{D811A1D1-6E80-5FD1-D456-D96CFF11776F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18:14.708" v="65" actId="732"/>
        <pc:sldMkLst>
          <pc:docMk/>
          <pc:sldMk cId="1938984792" sldId="265"/>
        </pc:sldMkLst>
        <pc:spChg chg="add mod">
          <ac:chgData name="Talal Alshihayb" userId="8b043d94-c3bc-4766-b109-9fc93264eb2d" providerId="ADAL" clId="{5338B0AB-4217-44FC-9D48-FDC2985EB7D1}" dt="2022-12-28T16:17:49.610" v="60" actId="1076"/>
          <ac:spMkLst>
            <pc:docMk/>
            <pc:sldMk cId="1938984792" sldId="265"/>
            <ac:spMk id="5" creationId="{AF08E4FB-7804-8277-2F26-21B47D342045}"/>
          </ac:spMkLst>
        </pc:spChg>
        <pc:picChg chg="add mod modCrop">
          <ac:chgData name="Talal Alshihayb" userId="8b043d94-c3bc-4766-b109-9fc93264eb2d" providerId="ADAL" clId="{5338B0AB-4217-44FC-9D48-FDC2985EB7D1}" dt="2022-12-28T16:18:14.708" v="65" actId="732"/>
          <ac:picMkLst>
            <pc:docMk/>
            <pc:sldMk cId="1938984792" sldId="265"/>
            <ac:picMk id="7" creationId="{81363EBD-33F8-391E-3A2A-65B75C0F232F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19:29.954" v="74" actId="732"/>
        <pc:sldMkLst>
          <pc:docMk/>
          <pc:sldMk cId="3649833022" sldId="266"/>
        </pc:sldMkLst>
        <pc:spChg chg="add mod">
          <ac:chgData name="Talal Alshihayb" userId="8b043d94-c3bc-4766-b109-9fc93264eb2d" providerId="ADAL" clId="{5338B0AB-4217-44FC-9D48-FDC2985EB7D1}" dt="2022-12-28T16:18:59.617" v="68" actId="1076"/>
          <ac:spMkLst>
            <pc:docMk/>
            <pc:sldMk cId="3649833022" sldId="266"/>
            <ac:spMk id="5" creationId="{F82C55E0-EB38-6DBB-B911-338C8A182A28}"/>
          </ac:spMkLst>
        </pc:spChg>
        <pc:picChg chg="add mod modCrop">
          <ac:chgData name="Talal Alshihayb" userId="8b043d94-c3bc-4766-b109-9fc93264eb2d" providerId="ADAL" clId="{5338B0AB-4217-44FC-9D48-FDC2985EB7D1}" dt="2022-12-28T16:19:29.954" v="74" actId="732"/>
          <ac:picMkLst>
            <pc:docMk/>
            <pc:sldMk cId="3649833022" sldId="266"/>
            <ac:picMk id="7" creationId="{993872B5-A03A-56FE-EB4B-2A508830582A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20:46.665" v="83" actId="1076"/>
        <pc:sldMkLst>
          <pc:docMk/>
          <pc:sldMk cId="2539324881" sldId="267"/>
        </pc:sldMkLst>
        <pc:spChg chg="add mod">
          <ac:chgData name="Talal Alshihayb" userId="8b043d94-c3bc-4766-b109-9fc93264eb2d" providerId="ADAL" clId="{5338B0AB-4217-44FC-9D48-FDC2985EB7D1}" dt="2022-12-28T16:20:46.665" v="83" actId="1076"/>
          <ac:spMkLst>
            <pc:docMk/>
            <pc:sldMk cId="2539324881" sldId="267"/>
            <ac:spMk id="5" creationId="{E97CD752-E6FF-CF0D-3D36-0F53C838D552}"/>
          </ac:spMkLst>
        </pc:spChg>
        <pc:picChg chg="add mod modCrop">
          <ac:chgData name="Talal Alshihayb" userId="8b043d94-c3bc-4766-b109-9fc93264eb2d" providerId="ADAL" clId="{5338B0AB-4217-44FC-9D48-FDC2985EB7D1}" dt="2022-12-28T16:20:43.134" v="82" actId="1076"/>
          <ac:picMkLst>
            <pc:docMk/>
            <pc:sldMk cId="2539324881" sldId="267"/>
            <ac:picMk id="7" creationId="{8ABC1D44-5786-0CF5-F13C-CC18D46F31D1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22:13.486" v="92" actId="1076"/>
        <pc:sldMkLst>
          <pc:docMk/>
          <pc:sldMk cId="637116169" sldId="268"/>
        </pc:sldMkLst>
        <pc:spChg chg="add mod">
          <ac:chgData name="Talal Alshihayb" userId="8b043d94-c3bc-4766-b109-9fc93264eb2d" providerId="ADAL" clId="{5338B0AB-4217-44FC-9D48-FDC2985EB7D1}" dt="2022-12-28T16:22:13.486" v="92" actId="1076"/>
          <ac:spMkLst>
            <pc:docMk/>
            <pc:sldMk cId="637116169" sldId="268"/>
            <ac:spMk id="5" creationId="{D73CEA93-73EE-A16C-B48B-FD1B40F45A7F}"/>
          </ac:spMkLst>
        </pc:spChg>
        <pc:picChg chg="add mod modCrop">
          <ac:chgData name="Talal Alshihayb" userId="8b043d94-c3bc-4766-b109-9fc93264eb2d" providerId="ADAL" clId="{5338B0AB-4217-44FC-9D48-FDC2985EB7D1}" dt="2022-12-28T16:22:10.319" v="91" actId="1076"/>
          <ac:picMkLst>
            <pc:docMk/>
            <pc:sldMk cId="637116169" sldId="268"/>
            <ac:picMk id="7" creationId="{831394BA-2E08-C1E8-657D-D6E0393D5520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23:39.161" v="101" actId="22"/>
        <pc:sldMkLst>
          <pc:docMk/>
          <pc:sldMk cId="1407011424" sldId="269"/>
        </pc:sldMkLst>
        <pc:spChg chg="add">
          <ac:chgData name="Talal Alshihayb" userId="8b043d94-c3bc-4766-b109-9fc93264eb2d" providerId="ADAL" clId="{5338B0AB-4217-44FC-9D48-FDC2985EB7D1}" dt="2022-12-28T16:23:39.161" v="101" actId="22"/>
          <ac:spMkLst>
            <pc:docMk/>
            <pc:sldMk cId="1407011424" sldId="269"/>
            <ac:spMk id="7" creationId="{C7C4D4D3-7436-6C47-E746-C1D178986B45}"/>
          </ac:spMkLst>
        </pc:spChg>
        <pc:picChg chg="add mod modCrop">
          <ac:chgData name="Talal Alshihayb" userId="8b043d94-c3bc-4766-b109-9fc93264eb2d" providerId="ADAL" clId="{5338B0AB-4217-44FC-9D48-FDC2985EB7D1}" dt="2022-12-28T16:23:32.336" v="100" actId="732"/>
          <ac:picMkLst>
            <pc:docMk/>
            <pc:sldMk cId="1407011424" sldId="269"/>
            <ac:picMk id="5" creationId="{A25D2393-4EB0-AC23-5D0F-8CD4E6935D32}"/>
          </ac:picMkLst>
        </pc:picChg>
      </pc:sldChg>
      <pc:sldChg chg="addSp modSp new mod">
        <pc:chgData name="Talal Alshihayb" userId="8b043d94-c3bc-4766-b109-9fc93264eb2d" providerId="ADAL" clId="{5338B0AB-4217-44FC-9D48-FDC2985EB7D1}" dt="2022-12-28T16:25:54.139" v="109" actId="732"/>
        <pc:sldMkLst>
          <pc:docMk/>
          <pc:sldMk cId="3011404979" sldId="270"/>
        </pc:sldMkLst>
        <pc:spChg chg="add mod">
          <ac:chgData name="Talal Alshihayb" userId="8b043d94-c3bc-4766-b109-9fc93264eb2d" providerId="ADAL" clId="{5338B0AB-4217-44FC-9D48-FDC2985EB7D1}" dt="2022-12-28T16:25:27.146" v="104" actId="1076"/>
          <ac:spMkLst>
            <pc:docMk/>
            <pc:sldMk cId="3011404979" sldId="270"/>
            <ac:spMk id="5" creationId="{87779DB7-7544-6CAE-77E6-0F472B8799BB}"/>
          </ac:spMkLst>
        </pc:spChg>
        <pc:picChg chg="add mod modCrop">
          <ac:chgData name="Talal Alshihayb" userId="8b043d94-c3bc-4766-b109-9fc93264eb2d" providerId="ADAL" clId="{5338B0AB-4217-44FC-9D48-FDC2985EB7D1}" dt="2022-12-28T16:25:54.139" v="109" actId="732"/>
          <ac:picMkLst>
            <pc:docMk/>
            <pc:sldMk cId="3011404979" sldId="270"/>
            <ac:picMk id="7" creationId="{AB3EA554-57F6-EA04-4485-4F87040144A8}"/>
          </ac:picMkLst>
        </pc:picChg>
      </pc:sldChg>
    </pc:docChg>
  </pc:docChgLst>
  <pc:docChgLst>
    <pc:chgData name="Dr. Talal Saleh Alshihayb" userId="8b043d94-c3bc-4766-b109-9fc93264eb2d" providerId="ADAL" clId="{5338B0AB-4217-44FC-9D48-FDC2985EB7D1}"/>
    <pc:docChg chg="custSel addSld delSld modSld sldOrd">
      <pc:chgData name="Dr. Talal Saleh Alshihayb" userId="8b043d94-c3bc-4766-b109-9fc93264eb2d" providerId="ADAL" clId="{5338B0AB-4217-44FC-9D48-FDC2985EB7D1}" dt="2023-01-22T05:04:14.412" v="1366"/>
      <pc:docMkLst>
        <pc:docMk/>
      </pc:docMkLst>
      <pc:sldChg chg="addSp modSp del">
        <pc:chgData name="Dr. Talal Saleh Alshihayb" userId="8b043d94-c3bc-4766-b109-9fc93264eb2d" providerId="ADAL" clId="{5338B0AB-4217-44FC-9D48-FDC2985EB7D1}" dt="2023-01-22T04:34:09.710" v="37" actId="47"/>
        <pc:sldMkLst>
          <pc:docMk/>
          <pc:sldMk cId="2751333475" sldId="256"/>
        </pc:sldMkLst>
        <pc:picChg chg="add mod">
          <ac:chgData name="Dr. Talal Saleh Alshihayb" userId="8b043d94-c3bc-4766-b109-9fc93264eb2d" providerId="ADAL" clId="{5338B0AB-4217-44FC-9D48-FDC2985EB7D1}" dt="2023-01-22T04:34:02.351" v="35"/>
          <ac:picMkLst>
            <pc:docMk/>
            <pc:sldMk cId="2751333475" sldId="256"/>
            <ac:picMk id="4" creationId="{2E19E614-395A-18BF-7833-17A045A44082}"/>
          </ac:picMkLst>
        </pc:picChg>
      </pc:sldChg>
      <pc:sldChg chg="addSp modSp add del mod ord">
        <pc:chgData name="Dr. Talal Saleh Alshihayb" userId="8b043d94-c3bc-4766-b109-9fc93264eb2d" providerId="ADAL" clId="{5338B0AB-4217-44FC-9D48-FDC2985EB7D1}" dt="2023-01-22T04:54:39.990" v="940"/>
        <pc:sldMkLst>
          <pc:docMk/>
          <pc:sldMk cId="2199532564" sldId="257"/>
        </pc:sldMkLst>
        <pc:spChg chg="mod">
          <ac:chgData name="Dr. Talal Saleh Alshihayb" userId="8b043d94-c3bc-4766-b109-9fc93264eb2d" providerId="ADAL" clId="{5338B0AB-4217-44FC-9D48-FDC2985EB7D1}" dt="2023-01-22T04:53:30.135" v="921" actId="1076"/>
          <ac:spMkLst>
            <pc:docMk/>
            <pc:sldMk cId="2199532564" sldId="257"/>
            <ac:spMk id="5" creationId="{AAA9658C-6E48-BD5D-C134-7D76DA30A80E}"/>
          </ac:spMkLst>
        </pc:spChg>
        <pc:picChg chg="add mod">
          <ac:chgData name="Dr. Talal Saleh Alshihayb" userId="8b043d94-c3bc-4766-b109-9fc93264eb2d" providerId="ADAL" clId="{5338B0AB-4217-44FC-9D48-FDC2985EB7D1}" dt="2023-01-22T04:54:39.990" v="940"/>
          <ac:picMkLst>
            <pc:docMk/>
            <pc:sldMk cId="2199532564" sldId="257"/>
            <ac:picMk id="3" creationId="{FB1B011A-2136-764C-3D73-54537BD59F0F}"/>
          </ac:picMkLst>
        </pc:picChg>
        <pc:picChg chg="mod">
          <ac:chgData name="Dr. Talal Saleh Alshihayb" userId="8b043d94-c3bc-4766-b109-9fc93264eb2d" providerId="ADAL" clId="{5338B0AB-4217-44FC-9D48-FDC2985EB7D1}" dt="2023-01-22T04:53:34.284" v="922" actId="1076"/>
          <ac:picMkLst>
            <pc:docMk/>
            <pc:sldMk cId="2199532564" sldId="257"/>
            <ac:picMk id="7" creationId="{EC043778-3F3A-CF04-C2BC-97BAE13C3D96}"/>
          </ac:picMkLst>
        </pc:picChg>
      </pc:sldChg>
      <pc:sldChg chg="del">
        <pc:chgData name="Dr. Talal Saleh Alshihayb" userId="8b043d94-c3bc-4766-b109-9fc93264eb2d" providerId="ADAL" clId="{5338B0AB-4217-44FC-9D48-FDC2985EB7D1}" dt="2023-01-22T04:49:19.415" v="699" actId="2696"/>
        <pc:sldMkLst>
          <pc:docMk/>
          <pc:sldMk cId="1032604874" sldId="258"/>
        </pc:sldMkLst>
      </pc:sldChg>
      <pc:sldChg chg="del">
        <pc:chgData name="Dr. Talal Saleh Alshihayb" userId="8b043d94-c3bc-4766-b109-9fc93264eb2d" providerId="ADAL" clId="{5338B0AB-4217-44FC-9D48-FDC2985EB7D1}" dt="2023-01-22T04:48:48.314" v="697" actId="2696"/>
        <pc:sldMkLst>
          <pc:docMk/>
          <pc:sldMk cId="2522127424" sldId="259"/>
        </pc:sldMkLst>
      </pc:sldChg>
      <pc:sldChg chg="addSp modSp mod">
        <pc:chgData name="Dr. Talal Saleh Alshihayb" userId="8b043d94-c3bc-4766-b109-9fc93264eb2d" providerId="ADAL" clId="{5338B0AB-4217-44FC-9D48-FDC2985EB7D1}" dt="2023-01-22T04:54:31.590" v="935"/>
        <pc:sldMkLst>
          <pc:docMk/>
          <pc:sldMk cId="2428305789" sldId="260"/>
        </pc:sldMkLst>
        <pc:spChg chg="mod">
          <ac:chgData name="Dr. Talal Saleh Alshihayb" userId="8b043d94-c3bc-4766-b109-9fc93264eb2d" providerId="ADAL" clId="{5338B0AB-4217-44FC-9D48-FDC2985EB7D1}" dt="2023-01-22T04:51:42.323" v="759" actId="1076"/>
          <ac:spMkLst>
            <pc:docMk/>
            <pc:sldMk cId="2428305789" sldId="260"/>
            <ac:spMk id="5" creationId="{E68EA391-5572-521C-E704-6463A54F90B7}"/>
          </ac:spMkLst>
        </pc:spChg>
        <pc:picChg chg="add mod">
          <ac:chgData name="Dr. Talal Saleh Alshihayb" userId="8b043d94-c3bc-4766-b109-9fc93264eb2d" providerId="ADAL" clId="{5338B0AB-4217-44FC-9D48-FDC2985EB7D1}" dt="2023-01-22T04:54:31.590" v="935"/>
          <ac:picMkLst>
            <pc:docMk/>
            <pc:sldMk cId="2428305789" sldId="260"/>
            <ac:picMk id="4" creationId="{18A7D94B-CF69-AEE2-187E-F0F84299206D}"/>
          </ac:picMkLst>
        </pc:picChg>
        <pc:picChg chg="mod">
          <ac:chgData name="Dr. Talal Saleh Alshihayb" userId="8b043d94-c3bc-4766-b109-9fc93264eb2d" providerId="ADAL" clId="{5338B0AB-4217-44FC-9D48-FDC2985EB7D1}" dt="2023-01-22T04:51:36.619" v="756" actId="1076"/>
          <ac:picMkLst>
            <pc:docMk/>
            <pc:sldMk cId="2428305789" sldId="260"/>
            <ac:picMk id="7" creationId="{C7596E8E-63EB-2F72-883E-82D29D240BA7}"/>
          </ac:picMkLst>
        </pc:picChg>
      </pc:sldChg>
      <pc:sldChg chg="addSp modSp mod">
        <pc:chgData name="Dr. Talal Saleh Alshihayb" userId="8b043d94-c3bc-4766-b109-9fc93264eb2d" providerId="ADAL" clId="{5338B0AB-4217-44FC-9D48-FDC2985EB7D1}" dt="2023-01-22T04:54:35.236" v="936"/>
        <pc:sldMkLst>
          <pc:docMk/>
          <pc:sldMk cId="3217143832" sldId="261"/>
        </pc:sldMkLst>
        <pc:spChg chg="mod">
          <ac:chgData name="Dr. Talal Saleh Alshihayb" userId="8b043d94-c3bc-4766-b109-9fc93264eb2d" providerId="ADAL" clId="{5338B0AB-4217-44FC-9D48-FDC2985EB7D1}" dt="2023-01-22T04:51:57.662" v="810" actId="1076"/>
          <ac:spMkLst>
            <pc:docMk/>
            <pc:sldMk cId="3217143832" sldId="261"/>
            <ac:spMk id="5" creationId="{CB5EA76A-68B9-C0F1-BC7E-882CABF7BE16}"/>
          </ac:spMkLst>
        </pc:spChg>
        <pc:picChg chg="add mod">
          <ac:chgData name="Dr. Talal Saleh Alshihayb" userId="8b043d94-c3bc-4766-b109-9fc93264eb2d" providerId="ADAL" clId="{5338B0AB-4217-44FC-9D48-FDC2985EB7D1}" dt="2023-01-22T04:54:35.236" v="936"/>
          <ac:picMkLst>
            <pc:docMk/>
            <pc:sldMk cId="3217143832" sldId="261"/>
            <ac:picMk id="4" creationId="{6C1A83EF-C6F2-DDDC-B59E-FC79B7F0E2B8}"/>
          </ac:picMkLst>
        </pc:picChg>
        <pc:picChg chg="mod">
          <ac:chgData name="Dr. Talal Saleh Alshihayb" userId="8b043d94-c3bc-4766-b109-9fc93264eb2d" providerId="ADAL" clId="{5338B0AB-4217-44FC-9D48-FDC2985EB7D1}" dt="2023-01-22T04:52:00.120" v="811" actId="1076"/>
          <ac:picMkLst>
            <pc:docMk/>
            <pc:sldMk cId="3217143832" sldId="261"/>
            <ac:picMk id="7" creationId="{41C0F225-37DB-A17C-C348-FE198FCD8B0A}"/>
          </ac:picMkLst>
        </pc:picChg>
      </pc:sldChg>
      <pc:sldChg chg="del">
        <pc:chgData name="Dr. Talal Saleh Alshihayb" userId="8b043d94-c3bc-4766-b109-9fc93264eb2d" providerId="ADAL" clId="{5338B0AB-4217-44FC-9D48-FDC2985EB7D1}" dt="2023-01-22T04:49:40.455" v="700" actId="2696"/>
        <pc:sldMkLst>
          <pc:docMk/>
          <pc:sldMk cId="3652579923" sldId="262"/>
        </pc:sldMkLst>
      </pc:sldChg>
      <pc:sldChg chg="addSp modSp mod">
        <pc:chgData name="Dr. Talal Saleh Alshihayb" userId="8b043d94-c3bc-4766-b109-9fc93264eb2d" providerId="ADAL" clId="{5338B0AB-4217-44FC-9D48-FDC2985EB7D1}" dt="2023-01-22T04:54:36.356" v="937"/>
        <pc:sldMkLst>
          <pc:docMk/>
          <pc:sldMk cId="624811374" sldId="263"/>
        </pc:sldMkLst>
        <pc:spChg chg="mod">
          <ac:chgData name="Dr. Talal Saleh Alshihayb" userId="8b043d94-c3bc-4766-b109-9fc93264eb2d" providerId="ADAL" clId="{5338B0AB-4217-44FC-9D48-FDC2985EB7D1}" dt="2023-01-22T04:52:14.668" v="854" actId="1076"/>
          <ac:spMkLst>
            <pc:docMk/>
            <pc:sldMk cId="624811374" sldId="263"/>
            <ac:spMk id="5" creationId="{BDF3CF18-AF91-A72F-9B74-DDB297D23231}"/>
          </ac:spMkLst>
        </pc:spChg>
        <pc:picChg chg="add mod">
          <ac:chgData name="Dr. Talal Saleh Alshihayb" userId="8b043d94-c3bc-4766-b109-9fc93264eb2d" providerId="ADAL" clId="{5338B0AB-4217-44FC-9D48-FDC2985EB7D1}" dt="2023-01-22T04:54:36.356" v="937"/>
          <ac:picMkLst>
            <pc:docMk/>
            <pc:sldMk cId="624811374" sldId="263"/>
            <ac:picMk id="4" creationId="{C5233B40-3CCF-BF21-645E-92ECADD83026}"/>
          </ac:picMkLst>
        </pc:picChg>
        <pc:picChg chg="mod">
          <ac:chgData name="Dr. Talal Saleh Alshihayb" userId="8b043d94-c3bc-4766-b109-9fc93264eb2d" providerId="ADAL" clId="{5338B0AB-4217-44FC-9D48-FDC2985EB7D1}" dt="2023-01-22T04:52:08.859" v="851" actId="1076"/>
          <ac:picMkLst>
            <pc:docMk/>
            <pc:sldMk cId="624811374" sldId="263"/>
            <ac:picMk id="7" creationId="{41F5CB89-645D-58A4-42B5-DBE5777D6658}"/>
          </ac:picMkLst>
        </pc:picChg>
      </pc:sldChg>
      <pc:sldChg chg="addSp modSp mod">
        <pc:chgData name="Dr. Talal Saleh Alshihayb" userId="8b043d94-c3bc-4766-b109-9fc93264eb2d" providerId="ADAL" clId="{5338B0AB-4217-44FC-9D48-FDC2985EB7D1}" dt="2023-01-22T04:54:37.306" v="938"/>
        <pc:sldMkLst>
          <pc:docMk/>
          <pc:sldMk cId="3738904516" sldId="264"/>
        </pc:sldMkLst>
        <pc:spChg chg="mod">
          <ac:chgData name="Dr. Talal Saleh Alshihayb" userId="8b043d94-c3bc-4766-b109-9fc93264eb2d" providerId="ADAL" clId="{5338B0AB-4217-44FC-9D48-FDC2985EB7D1}" dt="2023-01-22T04:52:30.648" v="904" actId="404"/>
          <ac:spMkLst>
            <pc:docMk/>
            <pc:sldMk cId="3738904516" sldId="264"/>
            <ac:spMk id="5" creationId="{5E464601-B2DD-2AA4-63EB-CCBBE8BC5466}"/>
          </ac:spMkLst>
        </pc:spChg>
        <pc:picChg chg="add mod">
          <ac:chgData name="Dr. Talal Saleh Alshihayb" userId="8b043d94-c3bc-4766-b109-9fc93264eb2d" providerId="ADAL" clId="{5338B0AB-4217-44FC-9D48-FDC2985EB7D1}" dt="2023-01-22T04:54:37.306" v="938"/>
          <ac:picMkLst>
            <pc:docMk/>
            <pc:sldMk cId="3738904516" sldId="264"/>
            <ac:picMk id="4" creationId="{AE39C0B2-A5A1-D392-39B6-0D00F6B7B0EE}"/>
          </ac:picMkLst>
        </pc:picChg>
        <pc:picChg chg="mod">
          <ac:chgData name="Dr. Talal Saleh Alshihayb" userId="8b043d94-c3bc-4766-b109-9fc93264eb2d" providerId="ADAL" clId="{5338B0AB-4217-44FC-9D48-FDC2985EB7D1}" dt="2023-01-22T04:52:27.802" v="902" actId="1076"/>
          <ac:picMkLst>
            <pc:docMk/>
            <pc:sldMk cId="3738904516" sldId="264"/>
            <ac:picMk id="7" creationId="{D811A1D1-6E80-5FD1-D456-D96CFF11776F}"/>
          </ac:picMkLst>
        </pc:picChg>
      </pc:sldChg>
      <pc:sldChg chg="del">
        <pc:chgData name="Dr. Talal Saleh Alshihayb" userId="8b043d94-c3bc-4766-b109-9fc93264eb2d" providerId="ADAL" clId="{5338B0AB-4217-44FC-9D48-FDC2985EB7D1}" dt="2023-01-22T04:49:49.685" v="701" actId="2696"/>
        <pc:sldMkLst>
          <pc:docMk/>
          <pc:sldMk cId="1938984792" sldId="265"/>
        </pc:sldMkLst>
      </pc:sldChg>
      <pc:sldChg chg="del">
        <pc:chgData name="Dr. Talal Saleh Alshihayb" userId="8b043d94-c3bc-4766-b109-9fc93264eb2d" providerId="ADAL" clId="{5338B0AB-4217-44FC-9D48-FDC2985EB7D1}" dt="2023-01-22T04:50:01.248" v="702" actId="2696"/>
        <pc:sldMkLst>
          <pc:docMk/>
          <pc:sldMk cId="3649833022" sldId="266"/>
        </pc:sldMkLst>
      </pc:sldChg>
      <pc:sldChg chg="addSp modSp mod">
        <pc:chgData name="Dr. Talal Saleh Alshihayb" userId="8b043d94-c3bc-4766-b109-9fc93264eb2d" providerId="ADAL" clId="{5338B0AB-4217-44FC-9D48-FDC2985EB7D1}" dt="2023-01-22T04:54:40.976" v="941"/>
        <pc:sldMkLst>
          <pc:docMk/>
          <pc:sldMk cId="2539324881" sldId="267"/>
        </pc:sldMkLst>
        <pc:spChg chg="mod">
          <ac:chgData name="Dr. Talal Saleh Alshihayb" userId="8b043d94-c3bc-4766-b109-9fc93264eb2d" providerId="ADAL" clId="{5338B0AB-4217-44FC-9D48-FDC2985EB7D1}" dt="2023-01-22T04:53:52.406" v="927" actId="1076"/>
          <ac:spMkLst>
            <pc:docMk/>
            <pc:sldMk cId="2539324881" sldId="267"/>
            <ac:spMk id="5" creationId="{E97CD752-E6FF-CF0D-3D36-0F53C838D552}"/>
          </ac:spMkLst>
        </pc:spChg>
        <pc:picChg chg="add mod">
          <ac:chgData name="Dr. Talal Saleh Alshihayb" userId="8b043d94-c3bc-4766-b109-9fc93264eb2d" providerId="ADAL" clId="{5338B0AB-4217-44FC-9D48-FDC2985EB7D1}" dt="2023-01-22T04:54:40.976" v="941"/>
          <ac:picMkLst>
            <pc:docMk/>
            <pc:sldMk cId="2539324881" sldId="267"/>
            <ac:picMk id="4" creationId="{E5241153-4EB7-93B1-C094-FF08E5D329C0}"/>
          </ac:picMkLst>
        </pc:picChg>
        <pc:picChg chg="mod modCrop">
          <ac:chgData name="Dr. Talal Saleh Alshihayb" userId="8b043d94-c3bc-4766-b109-9fc93264eb2d" providerId="ADAL" clId="{5338B0AB-4217-44FC-9D48-FDC2985EB7D1}" dt="2023-01-22T04:53:47.209" v="926" actId="732"/>
          <ac:picMkLst>
            <pc:docMk/>
            <pc:sldMk cId="2539324881" sldId="267"/>
            <ac:picMk id="7" creationId="{8ABC1D44-5786-0CF5-F13C-CC18D46F31D1}"/>
          </ac:picMkLst>
        </pc:picChg>
      </pc:sldChg>
      <pc:sldChg chg="addSp modSp mod">
        <pc:chgData name="Dr. Talal Saleh Alshihayb" userId="8b043d94-c3bc-4766-b109-9fc93264eb2d" providerId="ADAL" clId="{5338B0AB-4217-44FC-9D48-FDC2985EB7D1}" dt="2023-01-22T04:54:38.117" v="939"/>
        <pc:sldMkLst>
          <pc:docMk/>
          <pc:sldMk cId="637116169" sldId="268"/>
        </pc:sldMkLst>
        <pc:spChg chg="mod">
          <ac:chgData name="Dr. Talal Saleh Alshihayb" userId="8b043d94-c3bc-4766-b109-9fc93264eb2d" providerId="ADAL" clId="{5338B0AB-4217-44FC-9D48-FDC2985EB7D1}" dt="2023-01-22T04:52:51.467" v="910" actId="1076"/>
          <ac:spMkLst>
            <pc:docMk/>
            <pc:sldMk cId="637116169" sldId="268"/>
            <ac:spMk id="5" creationId="{D73CEA93-73EE-A16C-B48B-FD1B40F45A7F}"/>
          </ac:spMkLst>
        </pc:spChg>
        <pc:picChg chg="add mod">
          <ac:chgData name="Dr. Talal Saleh Alshihayb" userId="8b043d94-c3bc-4766-b109-9fc93264eb2d" providerId="ADAL" clId="{5338B0AB-4217-44FC-9D48-FDC2985EB7D1}" dt="2023-01-22T04:54:38.117" v="939"/>
          <ac:picMkLst>
            <pc:docMk/>
            <pc:sldMk cId="637116169" sldId="268"/>
            <ac:picMk id="4" creationId="{03F15DA0-351D-82D6-0C93-2873542C23FA}"/>
          </ac:picMkLst>
        </pc:picChg>
        <pc:picChg chg="mod modCrop">
          <ac:chgData name="Dr. Talal Saleh Alshihayb" userId="8b043d94-c3bc-4766-b109-9fc93264eb2d" providerId="ADAL" clId="{5338B0AB-4217-44FC-9D48-FDC2985EB7D1}" dt="2023-01-22T04:52:45.140" v="907" actId="1076"/>
          <ac:picMkLst>
            <pc:docMk/>
            <pc:sldMk cId="637116169" sldId="268"/>
            <ac:picMk id="7" creationId="{831394BA-2E08-C1E8-657D-D6E0393D5520}"/>
          </ac:picMkLst>
        </pc:picChg>
      </pc:sldChg>
      <pc:sldChg chg="del">
        <pc:chgData name="Dr. Talal Saleh Alshihayb" userId="8b043d94-c3bc-4766-b109-9fc93264eb2d" providerId="ADAL" clId="{5338B0AB-4217-44FC-9D48-FDC2985EB7D1}" dt="2023-01-22T04:50:25.525" v="703" actId="2696"/>
        <pc:sldMkLst>
          <pc:docMk/>
          <pc:sldMk cId="1407011424" sldId="269"/>
        </pc:sldMkLst>
      </pc:sldChg>
      <pc:sldChg chg="del">
        <pc:chgData name="Dr. Talal Saleh Alshihayb" userId="8b043d94-c3bc-4766-b109-9fc93264eb2d" providerId="ADAL" clId="{5338B0AB-4217-44FC-9D48-FDC2985EB7D1}" dt="2023-01-22T04:50:32.277" v="704" actId="2696"/>
        <pc:sldMkLst>
          <pc:docMk/>
          <pc:sldMk cId="3011404979" sldId="270"/>
        </pc:sldMkLst>
      </pc:sldChg>
      <pc:sldChg chg="addSp modSp new del mod">
        <pc:chgData name="Dr. Talal Saleh Alshihayb" userId="8b043d94-c3bc-4766-b109-9fc93264eb2d" providerId="ADAL" clId="{5338B0AB-4217-44FC-9D48-FDC2985EB7D1}" dt="2023-01-22T04:50:38.805" v="705" actId="2696"/>
        <pc:sldMkLst>
          <pc:docMk/>
          <pc:sldMk cId="2802631969" sldId="271"/>
        </pc:sldMkLst>
        <pc:spChg chg="add mod">
          <ac:chgData name="Dr. Talal Saleh Alshihayb" userId="8b043d94-c3bc-4766-b109-9fc93264eb2d" providerId="ADAL" clId="{5338B0AB-4217-44FC-9D48-FDC2985EB7D1}" dt="2023-01-01T11:58:24.136" v="2" actId="1076"/>
          <ac:spMkLst>
            <pc:docMk/>
            <pc:sldMk cId="2802631969" sldId="271"/>
            <ac:spMk id="5" creationId="{F60EE899-C79B-85CD-AE50-1EDA312631F4}"/>
          </ac:spMkLst>
        </pc:spChg>
        <pc:picChg chg="add mod modCrop">
          <ac:chgData name="Dr. Talal Saleh Alshihayb" userId="8b043d94-c3bc-4766-b109-9fc93264eb2d" providerId="ADAL" clId="{5338B0AB-4217-44FC-9D48-FDC2985EB7D1}" dt="2023-01-01T11:58:53.418" v="32" actId="14100"/>
          <ac:picMkLst>
            <pc:docMk/>
            <pc:sldMk cId="2802631969" sldId="271"/>
            <ac:picMk id="7" creationId="{10C80192-253B-09DB-7E11-465EC8FA9A51}"/>
          </ac:picMkLst>
        </pc:picChg>
      </pc:sldChg>
      <pc:sldChg chg="add">
        <pc:chgData name="Dr. Talal Saleh Alshihayb" userId="8b043d94-c3bc-4766-b109-9fc93264eb2d" providerId="ADAL" clId="{5338B0AB-4217-44FC-9D48-FDC2985EB7D1}" dt="2023-01-22T04:34:35.882" v="68"/>
        <pc:sldMkLst>
          <pc:docMk/>
          <pc:sldMk cId="2441970325" sldId="297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833506496" sldId="317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4629071" sldId="318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2490564239" sldId="319"/>
        </pc:sldMkLst>
      </pc:sldChg>
      <pc:sldChg chg="add del">
        <pc:chgData name="Dr. Talal Saleh Alshihayb" userId="8b043d94-c3bc-4766-b109-9fc93264eb2d" providerId="ADAL" clId="{5338B0AB-4217-44FC-9D48-FDC2985EB7D1}" dt="2023-01-22T04:48:00.192" v="696" actId="2696"/>
        <pc:sldMkLst>
          <pc:docMk/>
          <pc:sldMk cId="2328386520" sldId="320"/>
        </pc:sldMkLst>
      </pc:sldChg>
      <pc:sldChg chg="add del">
        <pc:chgData name="Dr. Talal Saleh Alshihayb" userId="8b043d94-c3bc-4766-b109-9fc93264eb2d" providerId="ADAL" clId="{5338B0AB-4217-44FC-9D48-FDC2985EB7D1}" dt="2023-01-22T04:48:00.192" v="696" actId="2696"/>
        <pc:sldMkLst>
          <pc:docMk/>
          <pc:sldMk cId="832797342" sldId="321"/>
        </pc:sldMkLst>
      </pc:sldChg>
      <pc:sldChg chg="add del">
        <pc:chgData name="Dr. Talal Saleh Alshihayb" userId="8b043d94-c3bc-4766-b109-9fc93264eb2d" providerId="ADAL" clId="{5338B0AB-4217-44FC-9D48-FDC2985EB7D1}" dt="2023-01-22T04:48:00.192" v="696" actId="2696"/>
        <pc:sldMkLst>
          <pc:docMk/>
          <pc:sldMk cId="412395829" sldId="322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550850461" sldId="363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1929084994" sldId="377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832777026" sldId="378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2545157062" sldId="379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695436042" sldId="380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3226503899" sldId="382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852015587" sldId="383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1943362449" sldId="387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2422463342" sldId="388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2775867435" sldId="389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3610136532" sldId="443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633903144" sldId="446"/>
        </pc:sldMkLst>
      </pc:sldChg>
      <pc:sldChg chg="add">
        <pc:chgData name="Dr. Talal Saleh Alshihayb" userId="8b043d94-c3bc-4766-b109-9fc93264eb2d" providerId="ADAL" clId="{5338B0AB-4217-44FC-9D48-FDC2985EB7D1}" dt="2023-01-18T11:18:20.554" v="33"/>
        <pc:sldMkLst>
          <pc:docMk/>
          <pc:sldMk cId="3036225958" sldId="448"/>
        </pc:sldMkLst>
      </pc:sldChg>
      <pc:sldChg chg="modSp add mod">
        <pc:chgData name="Dr. Talal Saleh Alshihayb" userId="8b043d94-c3bc-4766-b109-9fc93264eb2d" providerId="ADAL" clId="{5338B0AB-4217-44FC-9D48-FDC2985EB7D1}" dt="2023-01-22T04:34:23.022" v="67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5338B0AB-4217-44FC-9D48-FDC2985EB7D1}" dt="2023-01-22T04:34:23.022" v="67" actId="20577"/>
          <ac:spMkLst>
            <pc:docMk/>
            <pc:sldMk cId="1929648928" sldId="455"/>
            <ac:spMk id="2" creationId="{8D4D7CA5-E776-45DC-8A6F-61F81BE0ACA9}"/>
          </ac:spMkLst>
        </pc:spChg>
      </pc:sldChg>
      <pc:sldChg chg="addSp modSp new mod">
        <pc:chgData name="Dr. Talal Saleh Alshihayb" userId="8b043d94-c3bc-4766-b109-9fc93264eb2d" providerId="ADAL" clId="{5338B0AB-4217-44FC-9D48-FDC2985EB7D1}" dt="2023-01-22T04:54:06.636" v="928"/>
        <pc:sldMkLst>
          <pc:docMk/>
          <pc:sldMk cId="3023075703" sldId="456"/>
        </pc:sldMkLst>
        <pc:spChg chg="mod">
          <ac:chgData name="Dr. Talal Saleh Alshihayb" userId="8b043d94-c3bc-4766-b109-9fc93264eb2d" providerId="ADAL" clId="{5338B0AB-4217-44FC-9D48-FDC2985EB7D1}" dt="2023-01-22T04:34:58.816" v="87" actId="20577"/>
          <ac:spMkLst>
            <pc:docMk/>
            <pc:sldMk cId="3023075703" sldId="456"/>
            <ac:spMk id="2" creationId="{E7A511F4-2A97-8A8E-2092-3044CC792156}"/>
          </ac:spMkLst>
        </pc:spChg>
        <pc:spChg chg="mod">
          <ac:chgData name="Dr. Talal Saleh Alshihayb" userId="8b043d94-c3bc-4766-b109-9fc93264eb2d" providerId="ADAL" clId="{5338B0AB-4217-44FC-9D48-FDC2985EB7D1}" dt="2023-01-22T04:35:27.530" v="151" actId="20577"/>
          <ac:spMkLst>
            <pc:docMk/>
            <pc:sldMk cId="3023075703" sldId="456"/>
            <ac:spMk id="3" creationId="{6CD2A6C4-BA8A-3E95-338A-2A037904EBA6}"/>
          </ac:spMkLst>
        </pc:spChg>
        <pc:picChg chg="add mod">
          <ac:chgData name="Dr. Talal Saleh Alshihayb" userId="8b043d94-c3bc-4766-b109-9fc93264eb2d" providerId="ADAL" clId="{5338B0AB-4217-44FC-9D48-FDC2985EB7D1}" dt="2023-01-22T04:54:06.636" v="928"/>
          <ac:picMkLst>
            <pc:docMk/>
            <pc:sldMk cId="3023075703" sldId="456"/>
            <ac:picMk id="4" creationId="{69BE9C92-B7BA-933D-D8AA-F32772AB84BD}"/>
          </ac:picMkLst>
        </pc:picChg>
      </pc:sldChg>
      <pc:sldChg chg="new del">
        <pc:chgData name="Dr. Talal Saleh Alshihayb" userId="8b043d94-c3bc-4766-b109-9fc93264eb2d" providerId="ADAL" clId="{5338B0AB-4217-44FC-9D48-FDC2985EB7D1}" dt="2023-01-22T04:35:43.147" v="153" actId="47"/>
        <pc:sldMkLst>
          <pc:docMk/>
          <pc:sldMk cId="2132722973" sldId="457"/>
        </pc:sldMkLst>
      </pc:sldChg>
      <pc:sldChg chg="addSp modSp new mod">
        <pc:chgData name="Dr. Talal Saleh Alshihayb" userId="8b043d94-c3bc-4766-b109-9fc93264eb2d" providerId="ADAL" clId="{5338B0AB-4217-44FC-9D48-FDC2985EB7D1}" dt="2023-01-22T04:54:07.701" v="929"/>
        <pc:sldMkLst>
          <pc:docMk/>
          <pc:sldMk cId="2259907393" sldId="457"/>
        </pc:sldMkLst>
        <pc:spChg chg="mod">
          <ac:chgData name="Dr. Talal Saleh Alshihayb" userId="8b043d94-c3bc-4766-b109-9fc93264eb2d" providerId="ADAL" clId="{5338B0AB-4217-44FC-9D48-FDC2985EB7D1}" dt="2023-01-22T04:36:26.699" v="190" actId="113"/>
          <ac:spMkLst>
            <pc:docMk/>
            <pc:sldMk cId="2259907393" sldId="457"/>
            <ac:spMk id="2" creationId="{83C74D1A-B974-FA25-BB9C-EFD0F563C8EA}"/>
          </ac:spMkLst>
        </pc:spChg>
        <pc:spChg chg="mod">
          <ac:chgData name="Dr. Talal Saleh Alshihayb" userId="8b043d94-c3bc-4766-b109-9fc93264eb2d" providerId="ADAL" clId="{5338B0AB-4217-44FC-9D48-FDC2985EB7D1}" dt="2023-01-22T04:43:19.718" v="688" actId="12"/>
          <ac:spMkLst>
            <pc:docMk/>
            <pc:sldMk cId="2259907393" sldId="457"/>
            <ac:spMk id="3" creationId="{B619DCD6-E519-59FB-E0BE-D858195ACF7D}"/>
          </ac:spMkLst>
        </pc:spChg>
        <pc:picChg chg="add mod">
          <ac:chgData name="Dr. Talal Saleh Alshihayb" userId="8b043d94-c3bc-4766-b109-9fc93264eb2d" providerId="ADAL" clId="{5338B0AB-4217-44FC-9D48-FDC2985EB7D1}" dt="2023-01-22T04:54:07.701" v="929"/>
          <ac:picMkLst>
            <pc:docMk/>
            <pc:sldMk cId="2259907393" sldId="457"/>
            <ac:picMk id="4" creationId="{14528109-3B9D-DC44-12FD-4A594FD0DDE9}"/>
          </ac:picMkLst>
        </pc:picChg>
      </pc:sldChg>
      <pc:sldChg chg="addSp modSp new mod">
        <pc:chgData name="Dr. Talal Saleh Alshihayb" userId="8b043d94-c3bc-4766-b109-9fc93264eb2d" providerId="ADAL" clId="{5338B0AB-4217-44FC-9D48-FDC2985EB7D1}" dt="2023-01-22T04:54:09.295" v="930"/>
        <pc:sldMkLst>
          <pc:docMk/>
          <pc:sldMk cId="291178830" sldId="458"/>
        </pc:sldMkLst>
        <pc:spChg chg="mod">
          <ac:chgData name="Dr. Talal Saleh Alshihayb" userId="8b043d94-c3bc-4766-b109-9fc93264eb2d" providerId="ADAL" clId="{5338B0AB-4217-44FC-9D48-FDC2985EB7D1}" dt="2023-01-22T04:38:20.747" v="418" actId="113"/>
          <ac:spMkLst>
            <pc:docMk/>
            <pc:sldMk cId="291178830" sldId="458"/>
            <ac:spMk id="2" creationId="{42D64BB5-8CE5-FB4F-3588-D91668202F7A}"/>
          </ac:spMkLst>
        </pc:spChg>
        <pc:spChg chg="mod">
          <ac:chgData name="Dr. Talal Saleh Alshihayb" userId="8b043d94-c3bc-4766-b109-9fc93264eb2d" providerId="ADAL" clId="{5338B0AB-4217-44FC-9D48-FDC2985EB7D1}" dt="2023-01-22T04:39:22.326" v="545" actId="20577"/>
          <ac:spMkLst>
            <pc:docMk/>
            <pc:sldMk cId="291178830" sldId="458"/>
            <ac:spMk id="3" creationId="{C60C5219-BA5F-7916-7F53-A364487E444D}"/>
          </ac:spMkLst>
        </pc:spChg>
        <pc:picChg chg="add mod">
          <ac:chgData name="Dr. Talal Saleh Alshihayb" userId="8b043d94-c3bc-4766-b109-9fc93264eb2d" providerId="ADAL" clId="{5338B0AB-4217-44FC-9D48-FDC2985EB7D1}" dt="2023-01-22T04:54:09.295" v="930"/>
          <ac:picMkLst>
            <pc:docMk/>
            <pc:sldMk cId="291178830" sldId="458"/>
            <ac:picMk id="4" creationId="{09EC7FB6-AD2D-4776-730A-648F9F4383BF}"/>
          </ac:picMkLst>
        </pc:picChg>
      </pc:sldChg>
      <pc:sldChg chg="addSp modSp new mod">
        <pc:chgData name="Dr. Talal Saleh Alshihayb" userId="8b043d94-c3bc-4766-b109-9fc93264eb2d" providerId="ADAL" clId="{5338B0AB-4217-44FC-9D48-FDC2985EB7D1}" dt="2023-01-22T04:54:17.932" v="933"/>
        <pc:sldMkLst>
          <pc:docMk/>
          <pc:sldMk cId="3840287664" sldId="459"/>
        </pc:sldMkLst>
        <pc:spChg chg="mod">
          <ac:chgData name="Dr. Talal Saleh Alshihayb" userId="8b043d94-c3bc-4766-b109-9fc93264eb2d" providerId="ADAL" clId="{5338B0AB-4217-44FC-9D48-FDC2985EB7D1}" dt="2023-01-22T04:41:15.438" v="552" actId="113"/>
          <ac:spMkLst>
            <pc:docMk/>
            <pc:sldMk cId="3840287664" sldId="459"/>
            <ac:spMk id="2" creationId="{A9984C9C-4AEC-B4B6-380E-F2A802BEBFB3}"/>
          </ac:spMkLst>
        </pc:spChg>
        <pc:spChg chg="mod">
          <ac:chgData name="Dr. Talal Saleh Alshihayb" userId="8b043d94-c3bc-4766-b109-9fc93264eb2d" providerId="ADAL" clId="{5338B0AB-4217-44FC-9D48-FDC2985EB7D1}" dt="2023-01-22T04:41:32.034" v="584" actId="20577"/>
          <ac:spMkLst>
            <pc:docMk/>
            <pc:sldMk cId="3840287664" sldId="459"/>
            <ac:spMk id="3" creationId="{A74B2EF3-C90E-042D-0AAD-9526FA051C62}"/>
          </ac:spMkLst>
        </pc:spChg>
        <pc:picChg chg="add mod">
          <ac:chgData name="Dr. Talal Saleh Alshihayb" userId="8b043d94-c3bc-4766-b109-9fc93264eb2d" providerId="ADAL" clId="{5338B0AB-4217-44FC-9D48-FDC2985EB7D1}" dt="2023-01-22T04:54:17.932" v="933"/>
          <ac:picMkLst>
            <pc:docMk/>
            <pc:sldMk cId="3840287664" sldId="459"/>
            <ac:picMk id="4" creationId="{93718D3A-77C0-F2EC-FB2F-F9CF11D50A9B}"/>
          </ac:picMkLst>
        </pc:picChg>
      </pc:sldChg>
      <pc:sldChg chg="addSp modSp new mod">
        <pc:chgData name="Dr. Talal Saleh Alshihayb" userId="8b043d94-c3bc-4766-b109-9fc93264eb2d" providerId="ADAL" clId="{5338B0AB-4217-44FC-9D48-FDC2985EB7D1}" dt="2023-01-22T04:54:15.493" v="931"/>
        <pc:sldMkLst>
          <pc:docMk/>
          <pc:sldMk cId="3584828198" sldId="460"/>
        </pc:sldMkLst>
        <pc:spChg chg="mod">
          <ac:chgData name="Dr. Talal Saleh Alshihayb" userId="8b043d94-c3bc-4766-b109-9fc93264eb2d" providerId="ADAL" clId="{5338B0AB-4217-44FC-9D48-FDC2985EB7D1}" dt="2023-01-22T04:42:16.081" v="636" actId="20577"/>
          <ac:spMkLst>
            <pc:docMk/>
            <pc:sldMk cId="3584828198" sldId="460"/>
            <ac:spMk id="3" creationId="{0903E0A2-CFF3-ED76-C474-19E6E1A24972}"/>
          </ac:spMkLst>
        </pc:spChg>
        <pc:picChg chg="add mod">
          <ac:chgData name="Dr. Talal Saleh Alshihayb" userId="8b043d94-c3bc-4766-b109-9fc93264eb2d" providerId="ADAL" clId="{5338B0AB-4217-44FC-9D48-FDC2985EB7D1}" dt="2023-01-22T04:54:15.493" v="931"/>
          <ac:picMkLst>
            <pc:docMk/>
            <pc:sldMk cId="3584828198" sldId="460"/>
            <ac:picMk id="4" creationId="{755080B1-C6C2-B9A0-C764-77C6F45CAB85}"/>
          </ac:picMkLst>
        </pc:picChg>
      </pc:sldChg>
      <pc:sldChg chg="addSp modSp new mod">
        <pc:chgData name="Dr. Talal Saleh Alshihayb" userId="8b043d94-c3bc-4766-b109-9fc93264eb2d" providerId="ADAL" clId="{5338B0AB-4217-44FC-9D48-FDC2985EB7D1}" dt="2023-01-22T04:54:16.674" v="932"/>
        <pc:sldMkLst>
          <pc:docMk/>
          <pc:sldMk cId="767604823" sldId="461"/>
        </pc:sldMkLst>
        <pc:spChg chg="mod">
          <ac:chgData name="Dr. Talal Saleh Alshihayb" userId="8b043d94-c3bc-4766-b109-9fc93264eb2d" providerId="ADAL" clId="{5338B0AB-4217-44FC-9D48-FDC2985EB7D1}" dt="2023-01-22T04:42:46.378" v="665" actId="113"/>
          <ac:spMkLst>
            <pc:docMk/>
            <pc:sldMk cId="767604823" sldId="461"/>
            <ac:spMk id="2" creationId="{7AAE8394-3A17-F29D-B32A-98683C19BA22}"/>
          </ac:spMkLst>
        </pc:spChg>
        <pc:spChg chg="mod">
          <ac:chgData name="Dr. Talal Saleh Alshihayb" userId="8b043d94-c3bc-4766-b109-9fc93264eb2d" providerId="ADAL" clId="{5338B0AB-4217-44FC-9D48-FDC2985EB7D1}" dt="2023-01-22T04:42:57.515" v="686" actId="20577"/>
          <ac:spMkLst>
            <pc:docMk/>
            <pc:sldMk cId="767604823" sldId="461"/>
            <ac:spMk id="3" creationId="{87D1CFF2-5E6F-22BF-FB4F-1E1AAB5099CC}"/>
          </ac:spMkLst>
        </pc:spChg>
        <pc:picChg chg="add mod">
          <ac:chgData name="Dr. Talal Saleh Alshihayb" userId="8b043d94-c3bc-4766-b109-9fc93264eb2d" providerId="ADAL" clId="{5338B0AB-4217-44FC-9D48-FDC2985EB7D1}" dt="2023-01-22T04:54:16.674" v="932"/>
          <ac:picMkLst>
            <pc:docMk/>
            <pc:sldMk cId="767604823" sldId="461"/>
            <ac:picMk id="4" creationId="{C05B4CFE-15A4-78A8-68BB-84E1C6B45B06}"/>
          </ac:picMkLst>
        </pc:picChg>
      </pc:sldChg>
      <pc:sldChg chg="addSp modSp new mod">
        <pc:chgData name="Dr. Talal Saleh Alshihayb" userId="8b043d94-c3bc-4766-b109-9fc93264eb2d" providerId="ADAL" clId="{5338B0AB-4217-44FC-9D48-FDC2985EB7D1}" dt="2023-01-22T04:54:18.853" v="934"/>
        <pc:sldMkLst>
          <pc:docMk/>
          <pc:sldMk cId="1204468390" sldId="462"/>
        </pc:sldMkLst>
        <pc:spChg chg="mod">
          <ac:chgData name="Dr. Talal Saleh Alshihayb" userId="8b043d94-c3bc-4766-b109-9fc93264eb2d" providerId="ADAL" clId="{5338B0AB-4217-44FC-9D48-FDC2985EB7D1}" dt="2023-01-22T04:43:29.700" v="694" actId="113"/>
          <ac:spMkLst>
            <pc:docMk/>
            <pc:sldMk cId="1204468390" sldId="462"/>
            <ac:spMk id="2" creationId="{9B71BA2C-6D3C-2C96-C0C9-7A86D01E84DE}"/>
          </ac:spMkLst>
        </pc:spChg>
        <pc:spChg chg="mod">
          <ac:chgData name="Dr. Talal Saleh Alshihayb" userId="8b043d94-c3bc-4766-b109-9fc93264eb2d" providerId="ADAL" clId="{5338B0AB-4217-44FC-9D48-FDC2985EB7D1}" dt="2023-01-22T04:45:17.391" v="695"/>
          <ac:spMkLst>
            <pc:docMk/>
            <pc:sldMk cId="1204468390" sldId="462"/>
            <ac:spMk id="3" creationId="{7D67E066-32F1-0ACF-FFC0-AA4CF3772BB9}"/>
          </ac:spMkLst>
        </pc:spChg>
        <pc:picChg chg="add mod">
          <ac:chgData name="Dr. Talal Saleh Alshihayb" userId="8b043d94-c3bc-4766-b109-9fc93264eb2d" providerId="ADAL" clId="{5338B0AB-4217-44FC-9D48-FDC2985EB7D1}" dt="2023-01-22T04:54:18.853" v="934"/>
          <ac:picMkLst>
            <pc:docMk/>
            <pc:sldMk cId="1204468390" sldId="462"/>
            <ac:picMk id="4" creationId="{9E1E0152-7F77-D49B-CAA9-C69F65A31889}"/>
          </ac:picMkLst>
        </pc:picChg>
      </pc:sldChg>
      <pc:sldChg chg="addSp modSp new mod">
        <pc:chgData name="Dr. Talal Saleh Alshihayb" userId="8b043d94-c3bc-4766-b109-9fc93264eb2d" providerId="ADAL" clId="{5338B0AB-4217-44FC-9D48-FDC2985EB7D1}" dt="2023-01-22T05:04:14.412" v="1366"/>
        <pc:sldMkLst>
          <pc:docMk/>
          <pc:sldMk cId="357005259" sldId="463"/>
        </pc:sldMkLst>
        <pc:spChg chg="mod">
          <ac:chgData name="Dr. Talal Saleh Alshihayb" userId="8b043d94-c3bc-4766-b109-9fc93264eb2d" providerId="ADAL" clId="{5338B0AB-4217-44FC-9D48-FDC2985EB7D1}" dt="2023-01-22T04:55:07.055" v="943"/>
          <ac:spMkLst>
            <pc:docMk/>
            <pc:sldMk cId="357005259" sldId="463"/>
            <ac:spMk id="2" creationId="{AD848586-6337-7DE1-1EA7-579422AC577D}"/>
          </ac:spMkLst>
        </pc:spChg>
        <pc:spChg chg="mod">
          <ac:chgData name="Dr. Talal Saleh Alshihayb" userId="8b043d94-c3bc-4766-b109-9fc93264eb2d" providerId="ADAL" clId="{5338B0AB-4217-44FC-9D48-FDC2985EB7D1}" dt="2023-01-22T04:55:50.012" v="1057" actId="313"/>
          <ac:spMkLst>
            <pc:docMk/>
            <pc:sldMk cId="357005259" sldId="463"/>
            <ac:spMk id="3" creationId="{4E6F58A2-2AE6-EDBA-7F2D-02C89F3DE47A}"/>
          </ac:spMkLst>
        </pc:spChg>
        <pc:picChg chg="add mod">
          <ac:chgData name="Dr. Talal Saleh Alshihayb" userId="8b043d94-c3bc-4766-b109-9fc93264eb2d" providerId="ADAL" clId="{5338B0AB-4217-44FC-9D48-FDC2985EB7D1}" dt="2023-01-22T05:04:14.412" v="1366"/>
          <ac:picMkLst>
            <pc:docMk/>
            <pc:sldMk cId="357005259" sldId="463"/>
            <ac:picMk id="4" creationId="{2BF5C030-79D3-1C0F-3B60-FD60C70B6B1A}"/>
          </ac:picMkLst>
        </pc:picChg>
      </pc:sldChg>
      <pc:sldChg chg="addSp modSp new mod">
        <pc:chgData name="Dr. Talal Saleh Alshihayb" userId="8b043d94-c3bc-4766-b109-9fc93264eb2d" providerId="ADAL" clId="{5338B0AB-4217-44FC-9D48-FDC2985EB7D1}" dt="2023-01-22T05:04:11.098" v="1364"/>
        <pc:sldMkLst>
          <pc:docMk/>
          <pc:sldMk cId="3772761795" sldId="464"/>
        </pc:sldMkLst>
        <pc:spChg chg="mod">
          <ac:chgData name="Dr. Talal Saleh Alshihayb" userId="8b043d94-c3bc-4766-b109-9fc93264eb2d" providerId="ADAL" clId="{5338B0AB-4217-44FC-9D48-FDC2985EB7D1}" dt="2023-01-22T04:58:26.767" v="1091" actId="113"/>
          <ac:spMkLst>
            <pc:docMk/>
            <pc:sldMk cId="3772761795" sldId="464"/>
            <ac:spMk id="2" creationId="{C24C1942-165E-C4A9-1A59-001C170CCB15}"/>
          </ac:spMkLst>
        </pc:spChg>
        <pc:spChg chg="mod">
          <ac:chgData name="Dr. Talal Saleh Alshihayb" userId="8b043d94-c3bc-4766-b109-9fc93264eb2d" providerId="ADAL" clId="{5338B0AB-4217-44FC-9D48-FDC2985EB7D1}" dt="2023-01-22T04:59:29.352" v="1217" actId="20577"/>
          <ac:spMkLst>
            <pc:docMk/>
            <pc:sldMk cId="3772761795" sldId="464"/>
            <ac:spMk id="3" creationId="{CD52BED2-B087-0865-5243-9D72525DF441}"/>
          </ac:spMkLst>
        </pc:spChg>
        <pc:picChg chg="add mod">
          <ac:chgData name="Dr. Talal Saleh Alshihayb" userId="8b043d94-c3bc-4766-b109-9fc93264eb2d" providerId="ADAL" clId="{5338B0AB-4217-44FC-9D48-FDC2985EB7D1}" dt="2023-01-22T05:04:11.098" v="1364"/>
          <ac:picMkLst>
            <pc:docMk/>
            <pc:sldMk cId="3772761795" sldId="464"/>
            <ac:picMk id="4" creationId="{DBBA6349-1602-7504-9AC7-BA40F293F6EA}"/>
          </ac:picMkLst>
        </pc:picChg>
      </pc:sldChg>
      <pc:sldChg chg="addSp modSp new mod">
        <pc:chgData name="Dr. Talal Saleh Alshihayb" userId="8b043d94-c3bc-4766-b109-9fc93264eb2d" providerId="ADAL" clId="{5338B0AB-4217-44FC-9D48-FDC2985EB7D1}" dt="2023-01-22T05:04:12.218" v="1365"/>
        <pc:sldMkLst>
          <pc:docMk/>
          <pc:sldMk cId="106769918" sldId="465"/>
        </pc:sldMkLst>
        <pc:spChg chg="add mod">
          <ac:chgData name="Dr. Talal Saleh Alshihayb" userId="8b043d94-c3bc-4766-b109-9fc93264eb2d" providerId="ADAL" clId="{5338B0AB-4217-44FC-9D48-FDC2985EB7D1}" dt="2023-01-22T05:00:33.056" v="1264" actId="1076"/>
          <ac:spMkLst>
            <pc:docMk/>
            <pc:sldMk cId="106769918" sldId="465"/>
            <ac:spMk id="7" creationId="{EB203AAB-812D-E1F7-4D28-801A99F8896F}"/>
          </ac:spMkLst>
        </pc:spChg>
        <pc:picChg chg="add mod modCrop">
          <ac:chgData name="Dr. Talal Saleh Alshihayb" userId="8b043d94-c3bc-4766-b109-9fc93264eb2d" providerId="ADAL" clId="{5338B0AB-4217-44FC-9D48-FDC2985EB7D1}" dt="2023-01-22T05:00:29.669" v="1263" actId="1076"/>
          <ac:picMkLst>
            <pc:docMk/>
            <pc:sldMk cId="106769918" sldId="465"/>
            <ac:picMk id="5" creationId="{4DB65B50-7434-B32F-7E86-45E1D0512715}"/>
          </ac:picMkLst>
        </pc:picChg>
        <pc:picChg chg="add mod">
          <ac:chgData name="Dr. Talal Saleh Alshihayb" userId="8b043d94-c3bc-4766-b109-9fc93264eb2d" providerId="ADAL" clId="{5338B0AB-4217-44FC-9D48-FDC2985EB7D1}" dt="2023-01-22T05:04:12.218" v="1365"/>
          <ac:picMkLst>
            <pc:docMk/>
            <pc:sldMk cId="106769918" sldId="465"/>
            <ac:picMk id="8" creationId="{CB774F64-FE03-1AB8-C658-18B1222DFF1D}"/>
          </ac:picMkLst>
        </pc:picChg>
      </pc:sldChg>
      <pc:sldChg chg="addSp delSp modSp new mod">
        <pc:chgData name="Dr. Talal Saleh Alshihayb" userId="8b043d94-c3bc-4766-b109-9fc93264eb2d" providerId="ADAL" clId="{5338B0AB-4217-44FC-9D48-FDC2985EB7D1}" dt="2023-01-22T05:04:03.781" v="1363"/>
        <pc:sldMkLst>
          <pc:docMk/>
          <pc:sldMk cId="2241649910" sldId="466"/>
        </pc:sldMkLst>
        <pc:spChg chg="mod">
          <ac:chgData name="Dr. Talal Saleh Alshihayb" userId="8b043d94-c3bc-4766-b109-9fc93264eb2d" providerId="ADAL" clId="{5338B0AB-4217-44FC-9D48-FDC2985EB7D1}" dt="2023-01-22T05:02:04.243" v="1266"/>
          <ac:spMkLst>
            <pc:docMk/>
            <pc:sldMk cId="2241649910" sldId="466"/>
            <ac:spMk id="2" creationId="{F3C86FC4-190A-2B8A-299E-812C815E9249}"/>
          </ac:spMkLst>
        </pc:spChg>
        <pc:spChg chg="del">
          <ac:chgData name="Dr. Talal Saleh Alshihayb" userId="8b043d94-c3bc-4766-b109-9fc93264eb2d" providerId="ADAL" clId="{5338B0AB-4217-44FC-9D48-FDC2985EB7D1}" dt="2023-01-22T05:02:05.714" v="1267" actId="478"/>
          <ac:spMkLst>
            <pc:docMk/>
            <pc:sldMk cId="2241649910" sldId="466"/>
            <ac:spMk id="3" creationId="{0E365573-EDED-A5EE-CC07-B2CCAEEC82D3}"/>
          </ac:spMkLst>
        </pc:spChg>
        <pc:spChg chg="add mod">
          <ac:chgData name="Dr. Talal Saleh Alshihayb" userId="8b043d94-c3bc-4766-b109-9fc93264eb2d" providerId="ADAL" clId="{5338B0AB-4217-44FC-9D48-FDC2985EB7D1}" dt="2023-01-22T05:03:29.576" v="1347" actId="1076"/>
          <ac:spMkLst>
            <pc:docMk/>
            <pc:sldMk cId="2241649910" sldId="466"/>
            <ac:spMk id="4" creationId="{B3711FEC-B4AC-8546-FB74-38426912BEF5}"/>
          </ac:spMkLst>
        </pc:spChg>
        <pc:spChg chg="add mod">
          <ac:chgData name="Dr. Talal Saleh Alshihayb" userId="8b043d94-c3bc-4766-b109-9fc93264eb2d" providerId="ADAL" clId="{5338B0AB-4217-44FC-9D48-FDC2985EB7D1}" dt="2023-01-22T05:03:18.067" v="1344" actId="1076"/>
          <ac:spMkLst>
            <pc:docMk/>
            <pc:sldMk cId="2241649910" sldId="466"/>
            <ac:spMk id="5" creationId="{CB45DC6F-1CE9-1FC8-DA12-C52E4833D787}"/>
          </ac:spMkLst>
        </pc:spChg>
        <pc:spChg chg="add mod">
          <ac:chgData name="Dr. Talal Saleh Alshihayb" userId="8b043d94-c3bc-4766-b109-9fc93264eb2d" providerId="ADAL" clId="{5338B0AB-4217-44FC-9D48-FDC2985EB7D1}" dt="2023-01-22T05:03:13.691" v="1343" actId="1076"/>
          <ac:spMkLst>
            <pc:docMk/>
            <pc:sldMk cId="2241649910" sldId="466"/>
            <ac:spMk id="6" creationId="{050EEC2C-9B0D-1119-99F8-B6DEFFDDA766}"/>
          </ac:spMkLst>
        </pc:spChg>
        <pc:spChg chg="add mod">
          <ac:chgData name="Dr. Talal Saleh Alshihayb" userId="8b043d94-c3bc-4766-b109-9fc93264eb2d" providerId="ADAL" clId="{5338B0AB-4217-44FC-9D48-FDC2985EB7D1}" dt="2023-01-22T05:03:09.197" v="1342" actId="1076"/>
          <ac:spMkLst>
            <pc:docMk/>
            <pc:sldMk cId="2241649910" sldId="466"/>
            <ac:spMk id="7" creationId="{175DB0A5-AFFB-9123-9E0B-F28EEDF33221}"/>
          </ac:spMkLst>
        </pc:spChg>
        <pc:spChg chg="add mod">
          <ac:chgData name="Dr. Talal Saleh Alshihayb" userId="8b043d94-c3bc-4766-b109-9fc93264eb2d" providerId="ADAL" clId="{5338B0AB-4217-44FC-9D48-FDC2985EB7D1}" dt="2023-01-22T05:03:48.532" v="1358" actId="207"/>
          <ac:spMkLst>
            <pc:docMk/>
            <pc:sldMk cId="2241649910" sldId="466"/>
            <ac:spMk id="8" creationId="{1FF0EA01-DDDC-4709-2D52-35D97231C58C}"/>
          </ac:spMkLst>
        </pc:spChg>
        <pc:spChg chg="add mod">
          <ac:chgData name="Dr. Talal Saleh Alshihayb" userId="8b043d94-c3bc-4766-b109-9fc93264eb2d" providerId="ADAL" clId="{5338B0AB-4217-44FC-9D48-FDC2985EB7D1}" dt="2023-01-22T05:03:54.219" v="1360" actId="1076"/>
          <ac:spMkLst>
            <pc:docMk/>
            <pc:sldMk cId="2241649910" sldId="466"/>
            <ac:spMk id="9" creationId="{C076E88F-46DB-E753-9E13-6C4B612B3C83}"/>
          </ac:spMkLst>
        </pc:spChg>
        <pc:spChg chg="add mod">
          <ac:chgData name="Dr. Talal Saleh Alshihayb" userId="8b043d94-c3bc-4766-b109-9fc93264eb2d" providerId="ADAL" clId="{5338B0AB-4217-44FC-9D48-FDC2985EB7D1}" dt="2023-01-22T05:03:58.581" v="1362" actId="1076"/>
          <ac:spMkLst>
            <pc:docMk/>
            <pc:sldMk cId="2241649910" sldId="466"/>
            <ac:spMk id="10" creationId="{BF3FC44B-5683-8DAE-3AC8-80EF92907E5B}"/>
          </ac:spMkLst>
        </pc:spChg>
        <pc:picChg chg="add mod">
          <ac:chgData name="Dr. Talal Saleh Alshihayb" userId="8b043d94-c3bc-4766-b109-9fc93264eb2d" providerId="ADAL" clId="{5338B0AB-4217-44FC-9D48-FDC2985EB7D1}" dt="2023-01-22T05:04:03.781" v="1363"/>
          <ac:picMkLst>
            <pc:docMk/>
            <pc:sldMk cId="2241649910" sldId="466"/>
            <ac:picMk id="11" creationId="{94B34691-DF69-777E-9EC0-035CACE01B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7157-2264-E4E6-D248-682475FDA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0CC1C-AAC5-52A6-E4F0-093E378FA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7D1C5-748C-2107-D5C9-4ABDBCBD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E163D-0B4B-40B0-CFE3-B6029DA4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EA66-6F37-361A-24DA-6853A5325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2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2B50-2FFF-D0C2-784A-1EBCFB7D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58478-B253-6C9E-9F63-70DB77B06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B3FF9-CF2B-072A-99D1-CB3AC5EA4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C47EA-AF6F-C718-856E-FE609BA2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AD3DE-29E8-503A-DBCE-3F8EF9BE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3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532EB-EC0B-60D4-2EE5-71411E501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B9704-79D8-80A4-890F-0486BA906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5783-7663-184E-CD85-FCAF17BC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371FA-9E28-1E1C-A8AA-AA2711F0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692AF-0AC1-1EA9-1751-506C7A82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7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743D-2587-F64C-8616-58D4FADB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4D50-032F-A768-E6E8-0DDA902AD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BA58-9273-13C4-6027-E4597D29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13330-D885-E7E9-76B8-CEADFF38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C2C9B-C871-0629-0952-CCB635CF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4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25EC-78C3-A526-9735-46823368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E566B-ACBE-29D0-10EF-E50455E45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ACB7A-25DE-2C61-0C4D-B3E2AA6D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D52D8-1D06-0917-6F48-C7C9C732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65FD9-BD4F-AEDA-3851-689C7DBA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85B4-8A54-ED15-C92E-87B6788D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1BDDB-5D04-7127-3BE3-6B9BF0AF1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0A204-FA2B-C7BA-1FA4-219255B35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F3AB0-1951-8245-609C-4F0A7434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AA019-E2C4-FC79-531E-78A42144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31E57-AD23-9AA4-4E12-12912DA1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6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83C2-8E2F-F5B2-A906-BD534A51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8850D-EB47-7BDC-1839-59189101B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FCC85-6880-A8CB-1C55-BD2DB4187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94669-B4E9-0816-57DA-28DF0F90B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98325-F2AC-FAF6-1092-3E480189F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CD472-B9C8-228C-3192-54E2424E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DE0FA-8247-502B-308A-9EDDBDF0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FB0954-9F89-9D0B-7A35-13789BB8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3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4DAF-AF19-A509-C76E-420D8544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E808B-5006-54D7-482A-B2682695E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E21E7-9DFF-D4AF-AA29-D780D9FD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36FC2-F383-C4EE-08F1-C4D7A52D2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93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C79D96-ADD6-177D-B168-F2B0AF674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A4910-3681-9188-1F1D-73675CD9A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DB8AB-2ADD-EC17-51D9-8C4623CF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2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0057-CDAC-F56A-9389-942D68FD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F0CD2-D5A4-9428-8878-27AE62DE6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F74C7-FC50-D18D-9CDB-5EF73F0DE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65E60-44B6-20D3-DAE3-5AD1C9D6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12427-8280-F5ED-687B-5AEEBEDC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D68C9-DF57-B239-D209-1B0D26B5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0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A672-F91A-4206-19B9-A9B831BD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17E87D-23ED-DB4A-5CBD-1DD2E722C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84379-5A78-C371-9773-7E441BAF1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9A12C-70DA-C2F0-0E94-E19E0834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7E6FD-CCA4-F35F-0757-040CB70CE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E7307-DC03-C8E2-E945-A60DE8DE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9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02991C-FEE9-54B4-1FDC-1AD209EA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74B50-6C0C-B969-A1A5-58007569C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68823-240C-3AAA-26ED-CC0CCC7654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A991F-FC2C-471C-A8BF-AF420545D75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6D5BD-377A-38EA-74E0-5B7DA557B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B8B8-4D94-D5B2-107B-79F702DEC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988F6-4005-4301-A513-E0F12897C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4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YW2_eUsK9E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youtube.com/watch?v=0lill6yUmk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CqNSlnte_8" TargetMode="External"/><Relationship Id="rId5" Type="http://schemas.openxmlformats.org/officeDocument/2006/relationships/hyperlink" Target="https://www.youtube.com/watch?v=OIgGFz-_8os" TargetMode="External"/><Relationship Id="rId4" Type="http://schemas.openxmlformats.org/officeDocument/2006/relationships/hyperlink" Target="https://www.youtube.com/watch?v=-SR1951DE4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researchrabbit.ai/" TargetMode="External"/><Relationship Id="rId7" Type="http://schemas.openxmlformats.org/officeDocument/2006/relationships/hyperlink" Target="https://www.vosviewer.com/" TargetMode="External"/><Relationship Id="rId2" Type="http://schemas.openxmlformats.org/officeDocument/2006/relationships/hyperlink" Target="https://www.connectedpape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stor.org/analyze/" TargetMode="External"/><Relationship Id="rId5" Type="http://schemas.openxmlformats.org/officeDocument/2006/relationships/hyperlink" Target="https://inciteful.xyz/" TargetMode="External"/><Relationship Id="rId4" Type="http://schemas.openxmlformats.org/officeDocument/2006/relationships/hyperlink" Target="https://openknowledgemaps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13adh13/status/1406664117147123715" TargetMode="External"/><Relationship Id="rId3" Type="http://schemas.openxmlformats.org/officeDocument/2006/relationships/hyperlink" Target="https://www.youtube.com/watch?v=kW6Uzn-8uMI" TargetMode="External"/><Relationship Id="rId7" Type="http://schemas.openxmlformats.org/officeDocument/2006/relationships/hyperlink" Target="https://www.youtube.com/watch?v=7XMxttSn9CA" TargetMode="External"/><Relationship Id="rId2" Type="http://schemas.openxmlformats.org/officeDocument/2006/relationships/hyperlink" Target="https://www.youtube.com/watch?v=lw8HPXJP1V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7w-5cx6NM4&amp;t=1934s" TargetMode="External"/><Relationship Id="rId5" Type="http://schemas.openxmlformats.org/officeDocument/2006/relationships/hyperlink" Target="https://www.youtube.com/watch?v=-ny_EUJXHHs" TargetMode="External"/><Relationship Id="rId4" Type="http://schemas.openxmlformats.org/officeDocument/2006/relationships/hyperlink" Target="https://www.youtube.com/watch?v=zIYC6zG265E" TargetMode="External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witter.com/rdpalacio/status/16016409858589573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Searching the literature</a:t>
            </a:r>
            <a:endParaRPr lang="en-US" b="1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F8C3-0544-41D9-8002-87D4C6DBA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Talal Alshihayb </a:t>
            </a:r>
          </a:p>
          <a:p>
            <a:r>
              <a:rPr lang="en-US" dirty="0"/>
              <a:t>22 January 2023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0DE8D-E33C-47D7-8C72-0C3093FD020C}"/>
              </a:ext>
            </a:extLst>
          </p:cNvPr>
          <p:cNvSpPr txBox="1"/>
          <p:nvPr/>
        </p:nvSpPr>
        <p:spPr>
          <a:xfrm>
            <a:off x="4848626" y="5417585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BA2C-6D3C-2C96-C0C9-7A86D01E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Need to know where you search using those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7E066-32F1-0ACF-FFC0-AA4CF377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electronic databases using keywords with (and, or, not)</a:t>
            </a:r>
          </a:p>
          <a:p>
            <a:pPr lvl="1"/>
            <a:r>
              <a:rPr lang="en-US" dirty="0"/>
              <a:t>MEDLINE (Medical Literature Analysis and Retrieval System)</a:t>
            </a:r>
          </a:p>
          <a:p>
            <a:pPr lvl="1"/>
            <a:r>
              <a:rPr lang="en-US" dirty="0"/>
              <a:t>PUBMED</a:t>
            </a:r>
          </a:p>
          <a:p>
            <a:pPr lvl="1"/>
            <a:r>
              <a:rPr lang="en-US" dirty="0"/>
              <a:t>EMBASE</a:t>
            </a:r>
          </a:p>
          <a:p>
            <a:pPr lvl="1"/>
            <a:r>
              <a:rPr lang="en-US" dirty="0"/>
              <a:t>CINHAL</a:t>
            </a:r>
          </a:p>
          <a:p>
            <a:pPr lvl="1"/>
            <a:r>
              <a:rPr lang="en-US" dirty="0"/>
              <a:t>Cochrane library</a:t>
            </a:r>
          </a:p>
          <a:p>
            <a:pPr lvl="1"/>
            <a:r>
              <a:rPr lang="en-US" dirty="0"/>
              <a:t>Scopus</a:t>
            </a:r>
          </a:p>
          <a:p>
            <a:pPr lvl="1"/>
            <a:r>
              <a:rPr lang="en-US" dirty="0"/>
              <a:t>Trial registries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Manual search using references of studies (cross-referencing)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E1E0152-7F77-D49B-CAA9-C69F65A3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68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F511-F44C-46C4-9A41-C84164D4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Literature search/review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7285C2-16F5-4B45-B2A5-054847FB6C33}"/>
              </a:ext>
            </a:extLst>
          </p:cNvPr>
          <p:cNvGrpSpPr/>
          <p:nvPr/>
        </p:nvGrpSpPr>
        <p:grpSpPr>
          <a:xfrm>
            <a:off x="3772534" y="1690688"/>
            <a:ext cx="1203158" cy="488138"/>
            <a:chOff x="2602259" y="2829140"/>
            <a:chExt cx="1203158" cy="48813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06C2A97-BAD3-48F8-BB71-C5D45E97C9C3}"/>
                </a:ext>
              </a:extLst>
            </p:cNvPr>
            <p:cNvSpPr/>
            <p:nvPr/>
          </p:nvSpPr>
          <p:spPr>
            <a:xfrm>
              <a:off x="2602259" y="2829140"/>
              <a:ext cx="1203158" cy="488138"/>
            </a:xfrm>
            <a:prstGeom prst="roundRect">
              <a:avLst/>
            </a:prstGeom>
            <a:solidFill>
              <a:srgbClr val="FEC630"/>
            </a:solidFill>
            <a:ln>
              <a:solidFill>
                <a:srgbClr val="FEC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479CF5-A75A-4331-9FA5-1C1846FECA21}"/>
                </a:ext>
              </a:extLst>
            </p:cNvPr>
            <p:cNvSpPr txBox="1"/>
            <p:nvPr/>
          </p:nvSpPr>
          <p:spPr>
            <a:xfrm>
              <a:off x="2784451" y="2887579"/>
              <a:ext cx="83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Idea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27986A-5E12-49AC-A4BA-523015E6911B}"/>
              </a:ext>
            </a:extLst>
          </p:cNvPr>
          <p:cNvGrpSpPr/>
          <p:nvPr/>
        </p:nvGrpSpPr>
        <p:grpSpPr>
          <a:xfrm>
            <a:off x="3005946" y="2766241"/>
            <a:ext cx="2736325" cy="981769"/>
            <a:chOff x="2602259" y="2829140"/>
            <a:chExt cx="1203158" cy="9817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31194DA-2B0E-41CA-9DAD-8BFB14F94C5F}"/>
                </a:ext>
              </a:extLst>
            </p:cNvPr>
            <p:cNvSpPr/>
            <p:nvPr/>
          </p:nvSpPr>
          <p:spPr>
            <a:xfrm>
              <a:off x="2602259" y="2829140"/>
              <a:ext cx="1203158" cy="488138"/>
            </a:xfrm>
            <a:prstGeom prst="roundRect">
              <a:avLst/>
            </a:prstGeom>
            <a:solidFill>
              <a:srgbClr val="52CBBE"/>
            </a:solidFill>
            <a:ln>
              <a:solidFill>
                <a:srgbClr val="52CB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C291C7-FB01-4CF0-A2F0-96B75C991B52}"/>
                </a:ext>
              </a:extLst>
            </p:cNvPr>
            <p:cNvSpPr txBox="1"/>
            <p:nvPr/>
          </p:nvSpPr>
          <p:spPr>
            <a:xfrm>
              <a:off x="2784451" y="2887579"/>
              <a:ext cx="8387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Literature search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681E20-22C8-4295-9C6D-44D59FA74459}"/>
              </a:ext>
            </a:extLst>
          </p:cNvPr>
          <p:cNvGrpSpPr/>
          <p:nvPr/>
        </p:nvGrpSpPr>
        <p:grpSpPr>
          <a:xfrm>
            <a:off x="3372052" y="3809643"/>
            <a:ext cx="2004116" cy="488138"/>
            <a:chOff x="2602259" y="2829140"/>
            <a:chExt cx="1203158" cy="48813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8F7332E-D97B-45D4-B3D4-3E5598E02145}"/>
                </a:ext>
              </a:extLst>
            </p:cNvPr>
            <p:cNvSpPr/>
            <p:nvPr/>
          </p:nvSpPr>
          <p:spPr>
            <a:xfrm>
              <a:off x="2602259" y="2829140"/>
              <a:ext cx="1203158" cy="488138"/>
            </a:xfrm>
            <a:prstGeom prst="roundRect">
              <a:avLst/>
            </a:prstGeom>
            <a:solidFill>
              <a:srgbClr val="FEC630"/>
            </a:solidFill>
            <a:ln>
              <a:solidFill>
                <a:srgbClr val="FEC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2E89CE-FCC4-4C60-B4F6-E428F48018CD}"/>
                </a:ext>
              </a:extLst>
            </p:cNvPr>
            <p:cNvSpPr txBox="1"/>
            <p:nvPr/>
          </p:nvSpPr>
          <p:spPr>
            <a:xfrm>
              <a:off x="2784451" y="2887579"/>
              <a:ext cx="83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Refine Idea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73FA5C-0BF7-4AAB-8063-ED0BD09B8873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4374109" y="2178826"/>
            <a:ext cx="4" cy="587415"/>
          </a:xfrm>
          <a:prstGeom prst="straightConnector1">
            <a:avLst/>
          </a:prstGeom>
          <a:ln w="19050">
            <a:solidFill>
              <a:srgbClr val="5D737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DFED6E-1168-4965-9FDF-85076590F85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374107" y="3320922"/>
            <a:ext cx="3" cy="488721"/>
          </a:xfrm>
          <a:prstGeom prst="straightConnector1">
            <a:avLst/>
          </a:prstGeom>
          <a:ln w="19050">
            <a:solidFill>
              <a:srgbClr val="5D737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90E87F-8006-4CDF-8188-DAC42F3C34AE}"/>
              </a:ext>
            </a:extLst>
          </p:cNvPr>
          <p:cNvGrpSpPr/>
          <p:nvPr/>
        </p:nvGrpSpPr>
        <p:grpSpPr>
          <a:xfrm>
            <a:off x="3005944" y="4761199"/>
            <a:ext cx="2736325" cy="981769"/>
            <a:chOff x="2602259" y="2829140"/>
            <a:chExt cx="1203158" cy="98176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D16487-65A7-41F1-AFB7-09ED08157E22}"/>
                </a:ext>
              </a:extLst>
            </p:cNvPr>
            <p:cNvSpPr/>
            <p:nvPr/>
          </p:nvSpPr>
          <p:spPr>
            <a:xfrm>
              <a:off x="2602259" y="2829140"/>
              <a:ext cx="1203158" cy="488138"/>
            </a:xfrm>
            <a:prstGeom prst="roundRect">
              <a:avLst/>
            </a:prstGeom>
            <a:solidFill>
              <a:srgbClr val="52CBBE"/>
            </a:solidFill>
            <a:ln>
              <a:solidFill>
                <a:srgbClr val="52CB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2C3D3-9DAF-4A2D-8D42-9E8EE150C92E}"/>
                </a:ext>
              </a:extLst>
            </p:cNvPr>
            <p:cNvSpPr txBox="1"/>
            <p:nvPr/>
          </p:nvSpPr>
          <p:spPr>
            <a:xfrm>
              <a:off x="2784451" y="2887579"/>
              <a:ext cx="8387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Literature search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7148BF-9F94-4EE9-A224-CC50D91263DC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flipH="1">
            <a:off x="4374107" y="4297781"/>
            <a:ext cx="3" cy="463418"/>
          </a:xfrm>
          <a:prstGeom prst="straightConnector1">
            <a:avLst/>
          </a:prstGeom>
          <a:ln w="19050">
            <a:solidFill>
              <a:srgbClr val="5D737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F6868E-7A7D-4200-B516-765132E9AA32}"/>
              </a:ext>
            </a:extLst>
          </p:cNvPr>
          <p:cNvGrpSpPr/>
          <p:nvPr/>
        </p:nvGrpSpPr>
        <p:grpSpPr>
          <a:xfrm>
            <a:off x="2909693" y="5712754"/>
            <a:ext cx="2942587" cy="646331"/>
            <a:chOff x="2602259" y="2829139"/>
            <a:chExt cx="1203158" cy="64633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6F46F0E-F4F8-487E-9E4F-577FFC8404DB}"/>
                </a:ext>
              </a:extLst>
            </p:cNvPr>
            <p:cNvSpPr/>
            <p:nvPr/>
          </p:nvSpPr>
          <p:spPr>
            <a:xfrm>
              <a:off x="2602259" y="2829139"/>
              <a:ext cx="1203158" cy="646331"/>
            </a:xfrm>
            <a:prstGeom prst="roundRect">
              <a:avLst/>
            </a:prstGeom>
            <a:solidFill>
              <a:srgbClr val="FEC630"/>
            </a:solidFill>
            <a:ln>
              <a:solidFill>
                <a:srgbClr val="FEC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AD0546-2270-4EF3-BA42-A0650DDAAAEF}"/>
                </a:ext>
              </a:extLst>
            </p:cNvPr>
            <p:cNvSpPr txBox="1"/>
            <p:nvPr/>
          </p:nvSpPr>
          <p:spPr>
            <a:xfrm>
              <a:off x="2626151" y="2982745"/>
              <a:ext cx="1149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Finalized research question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5358DA-E6FF-498D-86DD-8407E77C5CE2}"/>
              </a:ext>
            </a:extLst>
          </p:cNvPr>
          <p:cNvCxnSpPr>
            <a:cxnSpLocks/>
          </p:cNvCxnSpPr>
          <p:nvPr/>
        </p:nvCxnSpPr>
        <p:spPr>
          <a:xfrm>
            <a:off x="4374107" y="5249337"/>
            <a:ext cx="0" cy="463416"/>
          </a:xfrm>
          <a:prstGeom prst="straightConnector1">
            <a:avLst/>
          </a:prstGeom>
          <a:ln w="19050">
            <a:solidFill>
              <a:srgbClr val="5D737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743975-8E1E-4A38-B4D4-28CB0513D805}"/>
              </a:ext>
            </a:extLst>
          </p:cNvPr>
          <p:cNvGrpSpPr/>
          <p:nvPr/>
        </p:nvGrpSpPr>
        <p:grpSpPr>
          <a:xfrm>
            <a:off x="7184339" y="2766241"/>
            <a:ext cx="4027600" cy="683151"/>
            <a:chOff x="2602259" y="2829140"/>
            <a:chExt cx="1217748" cy="683151"/>
          </a:xfrm>
          <a:solidFill>
            <a:srgbClr val="92D050"/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403F5CB-8E0A-40F9-8276-4A9B617EA4B0}"/>
                </a:ext>
              </a:extLst>
            </p:cNvPr>
            <p:cNvSpPr/>
            <p:nvPr/>
          </p:nvSpPr>
          <p:spPr>
            <a:xfrm>
              <a:off x="2602259" y="2829140"/>
              <a:ext cx="1203158" cy="488138"/>
            </a:xfrm>
            <a:prstGeom prst="round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D62DBA-22D2-44A6-8122-CE3F10F931C7}"/>
                </a:ext>
              </a:extLst>
            </p:cNvPr>
            <p:cNvSpPr txBox="1"/>
            <p:nvPr/>
          </p:nvSpPr>
          <p:spPr>
            <a:xfrm>
              <a:off x="2616849" y="2865960"/>
              <a:ext cx="120315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Discussion with expert colleagues 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BB794B-3273-4A14-AC5D-5985C0CD3D2D}"/>
              </a:ext>
            </a:extLst>
          </p:cNvPr>
          <p:cNvCxnSpPr>
            <a:cxnSpLocks/>
            <a:stCxn id="5" idx="3"/>
            <a:endCxn id="36" idx="0"/>
          </p:cNvCxnSpPr>
          <p:nvPr/>
        </p:nvCxnSpPr>
        <p:spPr>
          <a:xfrm>
            <a:off x="4975692" y="1934757"/>
            <a:ext cx="4198320" cy="831484"/>
          </a:xfrm>
          <a:prstGeom prst="straightConnector1">
            <a:avLst/>
          </a:prstGeom>
          <a:ln w="19050">
            <a:solidFill>
              <a:srgbClr val="5D737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A626C80-A8D8-4CD0-9A3A-98ECAD3770EC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5376168" y="3254379"/>
            <a:ext cx="3879325" cy="799333"/>
          </a:xfrm>
          <a:prstGeom prst="straightConnector1">
            <a:avLst/>
          </a:prstGeom>
          <a:ln w="19050">
            <a:solidFill>
              <a:srgbClr val="5D737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2E57641-3BA6-4B05-BF2A-E96BC9DFC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0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A570-F0AE-4054-BC0F-58A0ADFC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How to do a literature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AE80A-AF6E-4E9E-9AE4-5CFF5386A886}"/>
              </a:ext>
            </a:extLst>
          </p:cNvPr>
          <p:cNvSpPr txBox="1"/>
          <p:nvPr/>
        </p:nvSpPr>
        <p:spPr>
          <a:xfrm>
            <a:off x="2257334" y="1946287"/>
            <a:ext cx="1718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Keywords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AA09F-6678-48E0-90CA-02CAF611F1B2}"/>
              </a:ext>
            </a:extLst>
          </p:cNvPr>
          <p:cNvSpPr txBox="1"/>
          <p:nvPr/>
        </p:nvSpPr>
        <p:spPr>
          <a:xfrm>
            <a:off x="-392479" y="1924612"/>
            <a:ext cx="1718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B9F5F-1C25-46D9-A552-852A3FF9364E}"/>
              </a:ext>
            </a:extLst>
          </p:cNvPr>
          <p:cNvSpPr txBox="1"/>
          <p:nvPr/>
        </p:nvSpPr>
        <p:spPr>
          <a:xfrm>
            <a:off x="5157711" y="1816155"/>
            <a:ext cx="252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Boolean operators</a:t>
            </a:r>
          </a:p>
          <a:p>
            <a:pPr algn="ctr"/>
            <a:r>
              <a:rPr lang="en-US" sz="2400" b="1" dirty="0">
                <a:latin typeface="Tw Cen MT" panose="020B0602020104020603" pitchFamily="34" charset="0"/>
              </a:rPr>
              <a:t>and/or/not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23952-3F16-4840-B6A0-43EBF51F9BCB}"/>
              </a:ext>
            </a:extLst>
          </p:cNvPr>
          <p:cNvSpPr txBox="1"/>
          <p:nvPr/>
        </p:nvSpPr>
        <p:spPr>
          <a:xfrm>
            <a:off x="-183086" y="3492621"/>
            <a:ext cx="3197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Extract articles to a library, a citation manager, and excel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6CF56-0B5F-400F-B45F-66D890603D8F}"/>
              </a:ext>
            </a:extLst>
          </p:cNvPr>
          <p:cNvSpPr txBox="1"/>
          <p:nvPr/>
        </p:nvSpPr>
        <p:spPr>
          <a:xfrm>
            <a:off x="8550483" y="1601609"/>
            <a:ext cx="3588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Screen the title, abstract, and/or study to identify relevant papers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3211D-C55D-4449-9116-603ABD165CDC}"/>
              </a:ext>
            </a:extLst>
          </p:cNvPr>
          <p:cNvSpPr txBox="1"/>
          <p:nvPr/>
        </p:nvSpPr>
        <p:spPr>
          <a:xfrm>
            <a:off x="6854751" y="5573916"/>
            <a:ext cx="2114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Write the 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AF789-A9A0-4E18-93C6-AAA28C40DA76}"/>
              </a:ext>
            </a:extLst>
          </p:cNvPr>
          <p:cNvSpPr txBox="1"/>
          <p:nvPr/>
        </p:nvSpPr>
        <p:spPr>
          <a:xfrm>
            <a:off x="3928004" y="3637497"/>
            <a:ext cx="352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Summarize the relevant papers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BAFBA-4326-4C2D-A564-BE4FE4001059}"/>
              </a:ext>
            </a:extLst>
          </p:cNvPr>
          <p:cNvSpPr txBox="1"/>
          <p:nvPr/>
        </p:nvSpPr>
        <p:spPr>
          <a:xfrm>
            <a:off x="8856429" y="3722613"/>
            <a:ext cx="297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Refine idea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D2CD7-8A76-4E07-BF61-95CC7CE874C8}"/>
              </a:ext>
            </a:extLst>
          </p:cNvPr>
          <p:cNvSpPr txBox="1"/>
          <p:nvPr/>
        </p:nvSpPr>
        <p:spPr>
          <a:xfrm>
            <a:off x="2810623" y="5573916"/>
            <a:ext cx="3098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Formulate the final the research question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A6D8255-9A15-4804-A431-E79CEAA3CBB6}"/>
              </a:ext>
            </a:extLst>
          </p:cNvPr>
          <p:cNvCxnSpPr/>
          <p:nvPr/>
        </p:nvCxnSpPr>
        <p:spPr>
          <a:xfrm>
            <a:off x="1023810" y="2196155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1B11030-AE8A-4131-A9C6-8558A229D863}"/>
              </a:ext>
            </a:extLst>
          </p:cNvPr>
          <p:cNvCxnSpPr/>
          <p:nvPr/>
        </p:nvCxnSpPr>
        <p:spPr>
          <a:xfrm>
            <a:off x="4065366" y="2218038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B819444-034A-4927-8B2F-1032FF7CE2B2}"/>
              </a:ext>
            </a:extLst>
          </p:cNvPr>
          <p:cNvCxnSpPr/>
          <p:nvPr/>
        </p:nvCxnSpPr>
        <p:spPr>
          <a:xfrm>
            <a:off x="7764217" y="2218038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88A60B-A317-4DFB-A37F-E777EAEF36DA}"/>
              </a:ext>
            </a:extLst>
          </p:cNvPr>
          <p:cNvCxnSpPr/>
          <p:nvPr/>
        </p:nvCxnSpPr>
        <p:spPr>
          <a:xfrm>
            <a:off x="2845734" y="4032042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75F74C-D553-49BD-924F-F39D1C0BC715}"/>
              </a:ext>
            </a:extLst>
          </p:cNvPr>
          <p:cNvCxnSpPr/>
          <p:nvPr/>
        </p:nvCxnSpPr>
        <p:spPr>
          <a:xfrm>
            <a:off x="7777393" y="3978298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0EC401-C595-4D30-A6DF-8FFE9CE25CDF}"/>
              </a:ext>
            </a:extLst>
          </p:cNvPr>
          <p:cNvCxnSpPr/>
          <p:nvPr/>
        </p:nvCxnSpPr>
        <p:spPr>
          <a:xfrm>
            <a:off x="5880799" y="6030264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F216322-717E-4643-B2E2-6AEF9001990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5400000">
            <a:off x="5534959" y="-1317328"/>
            <a:ext cx="690683" cy="8929214"/>
          </a:xfrm>
          <a:prstGeom prst="bentConnector3">
            <a:avLst>
              <a:gd name="adj1" fmla="val 50000"/>
            </a:avLst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A5DC9B8A-5CD1-426B-B3CB-178241DCB5B2}"/>
              </a:ext>
            </a:extLst>
          </p:cNvPr>
          <p:cNvCxnSpPr>
            <a:cxnSpLocks/>
            <a:stCxn id="13" idx="3"/>
            <a:endCxn id="4" idx="0"/>
          </p:cNvCxnSpPr>
          <p:nvPr/>
        </p:nvCxnSpPr>
        <p:spPr>
          <a:xfrm flipH="1" flipV="1">
            <a:off x="3116733" y="1946287"/>
            <a:ext cx="8716651" cy="2007159"/>
          </a:xfrm>
          <a:prstGeom prst="bentConnector4">
            <a:avLst>
              <a:gd name="adj1" fmla="val -2623"/>
              <a:gd name="adj2" fmla="val 123378"/>
            </a:avLst>
          </a:prstGeom>
          <a:ln w="19050">
            <a:solidFill>
              <a:srgbClr val="FEC63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34981F6-C9DC-4931-BE51-1BCC9631587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6657695" y="1886704"/>
            <a:ext cx="1389638" cy="5984787"/>
          </a:xfrm>
          <a:prstGeom prst="bentConnector3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C2E690B-B7CA-4FB5-9F73-B981FFB83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5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ED9E-BFA2-491D-BAB3-497F191C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Tutorials on literature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2565A-6B64-4290-83E6-E23AD4EB3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https://www.youtube.com/watch?v=0lill6yUmk8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https://www.youtube.com/watch?v=HYW2_eUsK9E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https://www.youtube.com/watch?v=-SR1951DE4Y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https://www.youtube.com/watch?v=OIgGFz-_8os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https://www.youtube.com/watch?v=JCqNSlnte_8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DC0EEB9-E8A8-4A45-8BDB-567FE097B4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03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24EDB0-7E6B-44F9-B805-8A66096B73BC}"/>
              </a:ext>
            </a:extLst>
          </p:cNvPr>
          <p:cNvSpPr txBox="1"/>
          <p:nvPr/>
        </p:nvSpPr>
        <p:spPr>
          <a:xfrm>
            <a:off x="3288059" y="6566769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https://www.cocites.com/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8ACB87-9C1F-4C3E-A114-DDCFA6CD7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" b="-1"/>
          <a:stretch/>
        </p:blipFill>
        <p:spPr>
          <a:xfrm>
            <a:off x="137504" y="688172"/>
            <a:ext cx="11338816" cy="384048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93C3857-2387-4643-BE5C-1BA5E270E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24EDB0-7E6B-44F9-B805-8A66096B73BC}"/>
              </a:ext>
            </a:extLst>
          </p:cNvPr>
          <p:cNvSpPr txBox="1"/>
          <p:nvPr/>
        </p:nvSpPr>
        <p:spPr>
          <a:xfrm>
            <a:off x="3150555" y="6642556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https://www.cocites.com/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2046743-18D1-4AC9-8ABF-0EB24706D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2" y="275334"/>
            <a:ext cx="11355799" cy="594360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36CF40F-6676-4136-8C11-9D55CA3E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8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24EDB0-7E6B-44F9-B805-8A66096B73BC}"/>
              </a:ext>
            </a:extLst>
          </p:cNvPr>
          <p:cNvSpPr txBox="1"/>
          <p:nvPr/>
        </p:nvSpPr>
        <p:spPr>
          <a:xfrm>
            <a:off x="3288059" y="6566769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https://www.cocites.com/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57472-82E3-43FC-A7A3-9C1147C8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4" y="530043"/>
            <a:ext cx="11416391" cy="475488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0C2E0B8-1032-4C28-B3B1-D635270BB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77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24EDB0-7E6B-44F9-B805-8A66096B73BC}"/>
              </a:ext>
            </a:extLst>
          </p:cNvPr>
          <p:cNvSpPr txBox="1"/>
          <p:nvPr/>
        </p:nvSpPr>
        <p:spPr>
          <a:xfrm>
            <a:off x="3288059" y="6566769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https://www.cocites.com/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81B458-5814-4244-85ED-A64EB946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4" y="320040"/>
            <a:ext cx="11374387" cy="621792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1962430-13BB-42CA-8E51-CA4DECC0A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57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24EDB0-7E6B-44F9-B805-8A66096B73BC}"/>
              </a:ext>
            </a:extLst>
          </p:cNvPr>
          <p:cNvSpPr txBox="1"/>
          <p:nvPr/>
        </p:nvSpPr>
        <p:spPr>
          <a:xfrm>
            <a:off x="3288059" y="6566769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https://www.cocites.com/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51236C-EE3E-43BF-B0D5-4BE6B1B2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0" y="502542"/>
            <a:ext cx="11138939" cy="566928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47A98B2-17D8-4867-B036-1B0484660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36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7C8D46-A7D6-44B4-B06A-571D3B25B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554480"/>
            <a:ext cx="11247120" cy="374904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9628446-224D-4DE1-8278-174F72051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1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511F4-2A97-8A8E-2092-3044CC79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2A6C4-BA8A-3E95-338A-2A037904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4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400" b="1" dirty="0">
                <a:latin typeface="Tw Cen MT" panose="020B0602020104020603" pitchFamily="34" charset="0"/>
              </a:rPr>
              <a:t>If you lost your phone in a mall, what would you do?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9BE9C92-B7BA-933D-D8AA-F32772AB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7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9F7DB-BD5E-482C-8026-3953620F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Other literature search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EBF3-C4DF-4E3B-9FE0-E98D27ED4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https://www.connectedpapers.com/</a:t>
            </a:r>
            <a:endParaRPr lang="en-US" dirty="0"/>
          </a:p>
          <a:p>
            <a:r>
              <a:rPr lang="en-US" dirty="0">
                <a:hlinkClick r:id="rId3"/>
              </a:rPr>
              <a:t>https://www.researchrabbit.ai/</a:t>
            </a:r>
            <a:endParaRPr lang="en-US" dirty="0"/>
          </a:p>
          <a:p>
            <a:r>
              <a:rPr lang="en-US" dirty="0">
                <a:hlinkClick r:id="rId4"/>
              </a:rPr>
              <a:t>https://openknowledgemaps.org/</a:t>
            </a:r>
            <a:endParaRPr lang="en-US" dirty="0"/>
          </a:p>
          <a:p>
            <a:r>
              <a:rPr lang="en-US" dirty="0">
                <a:hlinkClick r:id="rId5"/>
              </a:rPr>
              <a:t>https://inciteful.xyz/</a:t>
            </a:r>
            <a:endParaRPr lang="en-US" dirty="0"/>
          </a:p>
          <a:p>
            <a:r>
              <a:rPr lang="en-US" dirty="0">
                <a:hlinkClick r:id="rId6"/>
              </a:rPr>
              <a:t>https://www.jstor.org/analyze/</a:t>
            </a:r>
            <a:endParaRPr lang="en-US" dirty="0"/>
          </a:p>
          <a:p>
            <a:r>
              <a:rPr lang="en-US" dirty="0">
                <a:hlinkClick r:id="rId7"/>
              </a:rPr>
              <a:t>https://www.vosviewer.com/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848E9ED-3B85-4A3F-8C2E-190569864A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03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1942-165E-C4A9-1A59-001C170C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Types of access to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2BED2-B087-0865-5243-9D72525DF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Closed (you need to pay for it through subscription or per paper)</a:t>
            </a:r>
          </a:p>
          <a:p>
            <a:endParaRPr lang="en-US" dirty="0"/>
          </a:p>
          <a:p>
            <a:r>
              <a:rPr lang="en-US" dirty="0"/>
              <a:t>Open (free)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BBA6349-1602-7504-9AC7-BA40F293F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61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9CAB-0F10-CDB6-03F7-A9FC3F28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107C8-0409-BC19-9277-E68866024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65B50-7434-B32F-7E86-45E1D0512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7" t="19348" r="13152" b="19398"/>
          <a:stretch/>
        </p:blipFill>
        <p:spPr>
          <a:xfrm>
            <a:off x="1849425" y="63041"/>
            <a:ext cx="8321040" cy="6192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03AAB-812D-E1F7-4D28-801A99F8896F}"/>
              </a:ext>
            </a:extLst>
          </p:cNvPr>
          <p:cNvSpPr txBox="1"/>
          <p:nvPr/>
        </p:nvSpPr>
        <p:spPr>
          <a:xfrm>
            <a:off x="1576711" y="6388487"/>
            <a:ext cx="8765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https://authorservices.wiley.com/author-resources/Journal-Authors/open-access/index.html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B774F64-FE03-1AB8-C658-18B1222DF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9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D6496DC-1F59-4B84-AEB9-A51C8D8C2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3E1B80-9821-4E7F-9B2F-A152FF7A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Full text access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3B56957-C208-4BE8-A6BE-148E5ED12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5" y="1589246"/>
            <a:ext cx="6126033" cy="283464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2D596076-CFBB-40F2-AF65-B4D2D9BE0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36" y="3851434"/>
            <a:ext cx="6415984" cy="2926080"/>
          </a:xfrm>
          <a:prstGeom prst="rect">
            <a:avLst/>
          </a:prstGeom>
        </p:spPr>
      </p:pic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6A937C7-3AFD-4EA8-BBD3-B3CB92D99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4" y="1104108"/>
            <a:ext cx="521378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36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8586-6337-7DE1-1EA7-579422AC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Full text access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F58A2-2AE6-EDBA-7F2D-02C89F3D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 the Saudi Digital library (you can access it through Blackboard)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F5C030-79D3-1C0F-3B60-FD60C70B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5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F511-F44C-46C4-9A41-C84164D4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Full text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2561-9A6A-4FC9-BD87-48C9CF9FE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illegal websites out there that you can use to get a full text for free </a:t>
            </a:r>
          </a:p>
          <a:p>
            <a:r>
              <a:rPr lang="en-US" dirty="0"/>
              <a:t>Sci-hub is one such website</a:t>
            </a:r>
          </a:p>
          <a:p>
            <a:r>
              <a:rPr lang="en-US" dirty="0"/>
              <a:t>You can be legally implicated in the United States if you use it there</a:t>
            </a:r>
          </a:p>
          <a:p>
            <a:r>
              <a:rPr lang="en-US" dirty="0"/>
              <a:t>Please </a:t>
            </a:r>
            <a:r>
              <a:rPr lang="en-US" b="1" dirty="0"/>
              <a:t>do not </a:t>
            </a:r>
            <a:r>
              <a:rPr lang="en-US" dirty="0"/>
              <a:t>use sci-hub in Saudi to access full text articles for free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E11F670-D3B4-4245-B805-7D366185E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64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A570-F0AE-4054-BC0F-58A0ADFC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How to do a literature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AE80A-AF6E-4E9E-9AE4-5CFF5386A886}"/>
              </a:ext>
            </a:extLst>
          </p:cNvPr>
          <p:cNvSpPr txBox="1"/>
          <p:nvPr/>
        </p:nvSpPr>
        <p:spPr>
          <a:xfrm>
            <a:off x="2257334" y="1946287"/>
            <a:ext cx="1718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Keywords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AA09F-6678-48E0-90CA-02CAF611F1B2}"/>
              </a:ext>
            </a:extLst>
          </p:cNvPr>
          <p:cNvSpPr txBox="1"/>
          <p:nvPr/>
        </p:nvSpPr>
        <p:spPr>
          <a:xfrm>
            <a:off x="-392479" y="1924612"/>
            <a:ext cx="1718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B9F5F-1C25-46D9-A552-852A3FF9364E}"/>
              </a:ext>
            </a:extLst>
          </p:cNvPr>
          <p:cNvSpPr txBox="1"/>
          <p:nvPr/>
        </p:nvSpPr>
        <p:spPr>
          <a:xfrm>
            <a:off x="5157711" y="1816155"/>
            <a:ext cx="252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Boolean operators</a:t>
            </a:r>
          </a:p>
          <a:p>
            <a:pPr algn="ctr"/>
            <a:r>
              <a:rPr lang="en-US" sz="2400" b="1" dirty="0">
                <a:latin typeface="Tw Cen MT" panose="020B0602020104020603" pitchFamily="34" charset="0"/>
              </a:rPr>
              <a:t>and/or/not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23952-3F16-4840-B6A0-43EBF51F9BCB}"/>
              </a:ext>
            </a:extLst>
          </p:cNvPr>
          <p:cNvSpPr txBox="1"/>
          <p:nvPr/>
        </p:nvSpPr>
        <p:spPr>
          <a:xfrm>
            <a:off x="-183086" y="3492621"/>
            <a:ext cx="3197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Extract articles to a library, a citation manager, and excel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6CF56-0B5F-400F-B45F-66D890603D8F}"/>
              </a:ext>
            </a:extLst>
          </p:cNvPr>
          <p:cNvSpPr txBox="1"/>
          <p:nvPr/>
        </p:nvSpPr>
        <p:spPr>
          <a:xfrm>
            <a:off x="8550483" y="1601609"/>
            <a:ext cx="3588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Screen the title, abstract, and/or study to identify relevant papers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3211D-C55D-4449-9116-603ABD165CDC}"/>
              </a:ext>
            </a:extLst>
          </p:cNvPr>
          <p:cNvSpPr txBox="1"/>
          <p:nvPr/>
        </p:nvSpPr>
        <p:spPr>
          <a:xfrm>
            <a:off x="6854751" y="5573916"/>
            <a:ext cx="2114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Write the 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AF789-A9A0-4E18-93C6-AAA28C40DA76}"/>
              </a:ext>
            </a:extLst>
          </p:cNvPr>
          <p:cNvSpPr txBox="1"/>
          <p:nvPr/>
        </p:nvSpPr>
        <p:spPr>
          <a:xfrm>
            <a:off x="3928004" y="3637497"/>
            <a:ext cx="352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Summarize the relevant papers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BAFBA-4326-4C2D-A564-BE4FE4001059}"/>
              </a:ext>
            </a:extLst>
          </p:cNvPr>
          <p:cNvSpPr txBox="1"/>
          <p:nvPr/>
        </p:nvSpPr>
        <p:spPr>
          <a:xfrm>
            <a:off x="8856429" y="3722613"/>
            <a:ext cx="297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Refine idea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D2CD7-8A76-4E07-BF61-95CC7CE874C8}"/>
              </a:ext>
            </a:extLst>
          </p:cNvPr>
          <p:cNvSpPr txBox="1"/>
          <p:nvPr/>
        </p:nvSpPr>
        <p:spPr>
          <a:xfrm>
            <a:off x="2810623" y="5573916"/>
            <a:ext cx="3098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Formulate the final the research question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A6D8255-9A15-4804-A431-E79CEAA3CBB6}"/>
              </a:ext>
            </a:extLst>
          </p:cNvPr>
          <p:cNvCxnSpPr/>
          <p:nvPr/>
        </p:nvCxnSpPr>
        <p:spPr>
          <a:xfrm>
            <a:off x="1023810" y="2196155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1B11030-AE8A-4131-A9C6-8558A229D863}"/>
              </a:ext>
            </a:extLst>
          </p:cNvPr>
          <p:cNvCxnSpPr/>
          <p:nvPr/>
        </p:nvCxnSpPr>
        <p:spPr>
          <a:xfrm>
            <a:off x="4065366" y="2218038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B819444-034A-4927-8B2F-1032FF7CE2B2}"/>
              </a:ext>
            </a:extLst>
          </p:cNvPr>
          <p:cNvCxnSpPr/>
          <p:nvPr/>
        </p:nvCxnSpPr>
        <p:spPr>
          <a:xfrm>
            <a:off x="7764217" y="2218038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88A60B-A317-4DFB-A37F-E777EAEF36DA}"/>
              </a:ext>
            </a:extLst>
          </p:cNvPr>
          <p:cNvCxnSpPr/>
          <p:nvPr/>
        </p:nvCxnSpPr>
        <p:spPr>
          <a:xfrm>
            <a:off x="2845734" y="4032042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75F74C-D553-49BD-924F-F39D1C0BC715}"/>
              </a:ext>
            </a:extLst>
          </p:cNvPr>
          <p:cNvCxnSpPr/>
          <p:nvPr/>
        </p:nvCxnSpPr>
        <p:spPr>
          <a:xfrm>
            <a:off x="7777393" y="3978298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0EC401-C595-4D30-A6DF-8FFE9CE25CDF}"/>
              </a:ext>
            </a:extLst>
          </p:cNvPr>
          <p:cNvCxnSpPr/>
          <p:nvPr/>
        </p:nvCxnSpPr>
        <p:spPr>
          <a:xfrm>
            <a:off x="5880799" y="6030264"/>
            <a:ext cx="942497" cy="0"/>
          </a:xfrm>
          <a:prstGeom prst="straightConnector1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F216322-717E-4643-B2E2-6AEF9001990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5400000">
            <a:off x="5534959" y="-1317328"/>
            <a:ext cx="690683" cy="8929214"/>
          </a:xfrm>
          <a:prstGeom prst="bentConnector3">
            <a:avLst>
              <a:gd name="adj1" fmla="val 50000"/>
            </a:avLst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A5DC9B8A-5CD1-426B-B3CB-178241DCB5B2}"/>
              </a:ext>
            </a:extLst>
          </p:cNvPr>
          <p:cNvCxnSpPr>
            <a:cxnSpLocks/>
            <a:stCxn id="13" idx="3"/>
            <a:endCxn id="4" idx="0"/>
          </p:cNvCxnSpPr>
          <p:nvPr/>
        </p:nvCxnSpPr>
        <p:spPr>
          <a:xfrm flipH="1" flipV="1">
            <a:off x="3116733" y="1946287"/>
            <a:ext cx="8716651" cy="2007159"/>
          </a:xfrm>
          <a:prstGeom prst="bentConnector4">
            <a:avLst>
              <a:gd name="adj1" fmla="val -2623"/>
              <a:gd name="adj2" fmla="val 123378"/>
            </a:avLst>
          </a:prstGeom>
          <a:ln w="19050">
            <a:solidFill>
              <a:srgbClr val="FEC63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34981F6-C9DC-4931-BE51-1BCC9631587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6657695" y="1886704"/>
            <a:ext cx="1389638" cy="5984787"/>
          </a:xfrm>
          <a:prstGeom prst="bentConnector3">
            <a:avLst/>
          </a:prstGeom>
          <a:ln w="19050">
            <a:solidFill>
              <a:srgbClr val="5D737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C2E690B-B7CA-4FB5-9F73-B981FFB83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62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01A1-5B10-47A8-88F0-8AC667111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the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5574-71EA-4A61-9634-8683637A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article by article</a:t>
            </a:r>
          </a:p>
          <a:p>
            <a:r>
              <a:rPr lang="en-US" dirty="0"/>
              <a:t>Summarize each article</a:t>
            </a:r>
          </a:p>
          <a:p>
            <a:pPr lvl="1"/>
            <a:r>
              <a:rPr lang="en-US" dirty="0"/>
              <a:t>Commenting on the paper as you read it</a:t>
            </a:r>
          </a:p>
          <a:p>
            <a:pPr lvl="1"/>
            <a:r>
              <a:rPr lang="en-US" dirty="0"/>
              <a:t>Writing your comments on word document/excel sheet as you read the paper</a:t>
            </a:r>
          </a:p>
          <a:p>
            <a:pPr lvl="1"/>
            <a:r>
              <a:rPr lang="en-US" dirty="0"/>
              <a:t>Write a summary of the article after you read it in text or table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843BA-4898-4A4E-A3C4-B95792FC1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" t="31278" r="1843" b="50598"/>
          <a:stretch/>
        </p:blipFill>
        <p:spPr>
          <a:xfrm>
            <a:off x="373107" y="4551376"/>
            <a:ext cx="11445786" cy="1416287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2E61387-5D8A-4F33-AB09-E6A4691B9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67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9C31-08E8-4549-8537-8F7852C3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How to do a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6505-9B31-4C08-A0F7-68B9EEE5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https://www.youtube.com/watch?v=lw8HPXJP1VA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https://www.youtube.com/watch?v=kW6Uzn-8uMI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https://www.youtube.com/watch?v=zIYC6zG265E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https://www.youtube.com/watch?v=-ny_EUJXHHs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https://www.youtube.com/watch?v=U7w-5cx6NM4&amp;t=1934s</a:t>
            </a:r>
            <a:endParaRPr lang="en-US" dirty="0"/>
          </a:p>
          <a:p>
            <a:r>
              <a:rPr lang="en-US" dirty="0">
                <a:hlinkClick r:id="rId7"/>
              </a:rPr>
              <a:t>https://www.youtube.com/watch?v=7XMxttSn9CA</a:t>
            </a:r>
            <a:r>
              <a:rPr lang="en-US" dirty="0"/>
              <a:t> (also covers exporting to excel sheet at minute 55:20)</a:t>
            </a:r>
          </a:p>
          <a:p>
            <a:r>
              <a:rPr lang="en-US" dirty="0">
                <a:hlinkClick r:id="rId8"/>
              </a:rPr>
              <a:t>https://twitter.com/13adh13/status/1406664117147123715</a:t>
            </a:r>
            <a:r>
              <a:rPr lang="en-US" dirty="0"/>
              <a:t> (check this short helpful thread)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866861C-6200-40AA-B3EA-67024C1D7F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63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FC9F-2F92-B72B-8D9A-F71F6893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FAF31-DF28-CEF2-8E7D-AFA03CAA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EA391-5572-521C-E704-6463A54F90B7}"/>
              </a:ext>
            </a:extLst>
          </p:cNvPr>
          <p:cNvSpPr txBox="1"/>
          <p:nvPr/>
        </p:nvSpPr>
        <p:spPr>
          <a:xfrm>
            <a:off x="2608561" y="6142623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https://twitter.com/MushtaqBilalPhD/status/1608038262244777984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96E8E-63EB-2F72-883E-82D29D240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7" t="12933" r="34873" b="58797"/>
          <a:stretch/>
        </p:blipFill>
        <p:spPr>
          <a:xfrm>
            <a:off x="2206935" y="1303073"/>
            <a:ext cx="8412480" cy="4104380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8A7D94B-CF69-AEE2-187E-F0F842992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0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7C21-C918-4CE6-9EC9-82A89705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Literature search/review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FC55B-68D2-4E34-BB79-339ED6A8E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931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Investigating what is out there about a certain topic</a:t>
            </a:r>
          </a:p>
          <a:p>
            <a:pPr lvl="1"/>
            <a:r>
              <a:rPr lang="en-US" sz="2600" dirty="0"/>
              <a:t>Books</a:t>
            </a:r>
          </a:p>
          <a:p>
            <a:pPr lvl="1"/>
            <a:r>
              <a:rPr lang="en-US" sz="2600" dirty="0"/>
              <a:t>Journals and papers</a:t>
            </a:r>
          </a:p>
          <a:p>
            <a:pPr lvl="1"/>
            <a:r>
              <a:rPr lang="en-US" sz="2600" dirty="0"/>
              <a:t>Preprints</a:t>
            </a:r>
          </a:p>
          <a:p>
            <a:pPr lvl="1"/>
            <a:r>
              <a:rPr lang="en-US" sz="2600" dirty="0"/>
              <a:t>Unpublished papers</a:t>
            </a:r>
          </a:p>
          <a:p>
            <a:pPr lvl="1"/>
            <a:r>
              <a:rPr lang="en-US" sz="2600" dirty="0"/>
              <a:t>Etc.</a:t>
            </a:r>
          </a:p>
          <a:p>
            <a:pPr lvl="1"/>
            <a:endParaRPr lang="en-US" dirty="0"/>
          </a:p>
          <a:p>
            <a:r>
              <a:rPr lang="en-US" sz="3800" dirty="0">
                <a:solidFill>
                  <a:srgbClr val="FF0000"/>
                </a:solidFill>
              </a:rPr>
              <a:t>Why?</a:t>
            </a:r>
          </a:p>
          <a:p>
            <a:pPr lvl="1"/>
            <a:r>
              <a:rPr lang="en-US" sz="3200" dirty="0"/>
              <a:t>If you have an idea in mind</a:t>
            </a:r>
          </a:p>
          <a:p>
            <a:pPr lvl="2"/>
            <a:r>
              <a:rPr lang="en-US" sz="2300" dirty="0"/>
              <a:t>To make sure an idea was not done before</a:t>
            </a:r>
          </a:p>
          <a:p>
            <a:pPr lvl="2"/>
            <a:r>
              <a:rPr lang="en-US" sz="2300" dirty="0"/>
              <a:t>If done before, does it need replication</a:t>
            </a:r>
          </a:p>
          <a:p>
            <a:pPr lvl="2"/>
            <a:r>
              <a:rPr lang="en-US" sz="2300" dirty="0"/>
              <a:t>To refine the research question</a:t>
            </a:r>
          </a:p>
          <a:p>
            <a:pPr lvl="2"/>
            <a:r>
              <a:rPr lang="en-US" sz="2300" dirty="0"/>
              <a:t>To help know what methods/measurements/analysis to do</a:t>
            </a:r>
          </a:p>
          <a:p>
            <a:pPr lvl="1"/>
            <a:r>
              <a:rPr lang="en-US" sz="3200" dirty="0"/>
              <a:t>If you are looking for a research idea</a:t>
            </a:r>
          </a:p>
          <a:p>
            <a:pPr lvl="2"/>
            <a:r>
              <a:rPr lang="en-US" sz="2300" dirty="0"/>
              <a:t>Look for a research problem that needs to be answered</a:t>
            </a:r>
          </a:p>
          <a:p>
            <a:pPr lvl="2"/>
            <a:r>
              <a:rPr lang="en-US" sz="2300" dirty="0"/>
              <a:t>Look for gaps that are present in a topic</a:t>
            </a:r>
          </a:p>
          <a:p>
            <a:pPr lvl="1"/>
            <a:r>
              <a:rPr lang="en-US" sz="3200" dirty="0"/>
              <a:t>To learn about a topic (i.e., keep up with updates)</a:t>
            </a:r>
          </a:p>
          <a:p>
            <a:pPr lvl="2"/>
            <a:endParaRPr lang="en-US" dirty="0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6033D6E-89D4-459B-B3BE-B47C95526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50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3B5C-7458-48A7-352E-3ED5B684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98D9E-FED7-A7DD-F387-D8D840D61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EA76A-68B9-C0F1-BC7E-882CABF7BE16}"/>
              </a:ext>
            </a:extLst>
          </p:cNvPr>
          <p:cNvSpPr txBox="1"/>
          <p:nvPr/>
        </p:nvSpPr>
        <p:spPr>
          <a:xfrm>
            <a:off x="2793046" y="5973346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https://twitter.com/MushtaqBilalPhD/status/1607659489003728896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0F225-37DB-A17C-C348-FE198FCD8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30" t="12933" r="34807" b="59398"/>
          <a:stretch/>
        </p:blipFill>
        <p:spPr>
          <a:xfrm>
            <a:off x="2026920" y="1438826"/>
            <a:ext cx="8138160" cy="3872651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C1A83EF-C6F2-DDDC-B59E-FC79B7F0E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43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44F3-9CEC-E444-5844-67E8F325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DC57C-4278-154D-D59C-19CC7A5EF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3CF18-AF91-A72F-9B74-DDB297D23231}"/>
              </a:ext>
            </a:extLst>
          </p:cNvPr>
          <p:cNvSpPr txBox="1"/>
          <p:nvPr/>
        </p:nvSpPr>
        <p:spPr>
          <a:xfrm>
            <a:off x="2959196" y="6112566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https://twitter.com/MushtaqBilalPhD/status/1607347756498096128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5CB89-645D-58A4-42B5-DBE5777D6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2" t="13233" r="34807" b="50977"/>
          <a:stretch/>
        </p:blipFill>
        <p:spPr>
          <a:xfrm>
            <a:off x="2145058" y="947059"/>
            <a:ext cx="7498080" cy="4583573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5233B40-3CCF-BF21-645E-92ECADD83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11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6331-789D-F2D3-F5E1-4A431041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49A6-61BA-49F9-A7AF-805C7D40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64601-B2DD-2AA4-63EB-CCBBE8BC5466}"/>
              </a:ext>
            </a:extLst>
          </p:cNvPr>
          <p:cNvSpPr txBox="1"/>
          <p:nvPr/>
        </p:nvSpPr>
        <p:spPr>
          <a:xfrm>
            <a:off x="3048573" y="6084511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https://twitter.com/MushtaqBilalPhD/status/1605110005266386944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11A1D1-6E80-5FD1-D456-D96CFF11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2" t="12331" r="34807" b="64812"/>
          <a:stretch/>
        </p:blipFill>
        <p:spPr>
          <a:xfrm>
            <a:off x="2026920" y="1777060"/>
            <a:ext cx="8138160" cy="3177219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E39C0B2-A5A1-D392-39B6-0D00F6B7B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4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036F-C327-940D-40ED-232BD908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6E1D8-3D4D-254C-5E63-22C9E2ACB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CEA93-73EE-A16C-B48B-FD1B40F45A7F}"/>
              </a:ext>
            </a:extLst>
          </p:cNvPr>
          <p:cNvSpPr txBox="1"/>
          <p:nvPr/>
        </p:nvSpPr>
        <p:spPr>
          <a:xfrm>
            <a:off x="2932268" y="6329916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https://twitter.com/MushtaqBilalPhD/status/1602568559284178950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394BA-2E08-C1E8-657D-D6E0393D5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3" t="12030" r="34806" b="5558"/>
          <a:stretch/>
        </p:blipFill>
        <p:spPr>
          <a:xfrm>
            <a:off x="3917138" y="189530"/>
            <a:ext cx="3994485" cy="5651799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3F15DA0-351D-82D6-0C93-2873542C2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16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EC6E-4493-6CFB-707F-6D7F690A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9658C-6E48-BD5D-C134-7D76DA30A80E}"/>
              </a:ext>
            </a:extLst>
          </p:cNvPr>
          <p:cNvSpPr txBox="1"/>
          <p:nvPr/>
        </p:nvSpPr>
        <p:spPr>
          <a:xfrm>
            <a:off x="2818254" y="6506373"/>
            <a:ext cx="6062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https://twitter.com/rdpalacio/status/1601640985858957312</a:t>
            </a:r>
            <a:r>
              <a:rPr lang="en-US" sz="14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43778-3F3A-CF04-C2BC-97BAE13C3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62" t="15138" r="35141" b="9688"/>
          <a:stretch/>
        </p:blipFill>
        <p:spPr>
          <a:xfrm>
            <a:off x="3348215" y="380093"/>
            <a:ext cx="4754880" cy="6126280"/>
          </a:xfrm>
          <a:prstGeom prst="rect">
            <a:avLst/>
          </a:prstGeom>
        </p:spPr>
      </p:pic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B1B011A-2136-764C-3D73-54537BD59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32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D2EF-31E2-C843-D5F8-A556D7D3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9E4B2-359A-EFCE-CBB1-2D286A0E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D752-E6FF-CF0D-3D36-0F53C838D552}"/>
              </a:ext>
            </a:extLst>
          </p:cNvPr>
          <p:cNvSpPr txBox="1"/>
          <p:nvPr/>
        </p:nvSpPr>
        <p:spPr>
          <a:xfrm>
            <a:off x="2838593" y="623863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https://twitter.com/MushtaqBilalPhD/status/1603279910537158656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C1D44-5786-0CF5-F13C-CC18D46F3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6" t="11429" r="35140" b="4650"/>
          <a:stretch/>
        </p:blipFill>
        <p:spPr>
          <a:xfrm>
            <a:off x="3836355" y="178014"/>
            <a:ext cx="3966983" cy="5755273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5241153-4EB7-93B1-C094-FF08E5D32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2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b="1" dirty="0"/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75DC765-4647-4863-A4CD-666700E5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D1A-B974-FA25-BB9C-EFD0F563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Literature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DCD6-E519-59FB-E0BE-D858195AC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Need to know what you are searching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keywords that would pick what you are searching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Need to know where you search using those keywords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4528109-3B9D-DC44-12FD-4A594FD0D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4BB5-8CE5-FB4F-3588-D9166820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Need to know what you are 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C5219-BA5F-7916-7F53-A364487E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to research question</a:t>
            </a:r>
          </a:p>
          <a:p>
            <a:endParaRPr lang="en-US" dirty="0"/>
          </a:p>
          <a:p>
            <a:r>
              <a:rPr lang="en-US" dirty="0"/>
              <a:t>PICOT:</a:t>
            </a:r>
          </a:p>
          <a:p>
            <a:pPr lvl="1"/>
            <a:r>
              <a:rPr lang="en-US" dirty="0"/>
              <a:t>P: population</a:t>
            </a:r>
          </a:p>
          <a:p>
            <a:pPr lvl="1"/>
            <a:r>
              <a:rPr lang="en-US" dirty="0"/>
              <a:t>I/E: intervention/exposure</a:t>
            </a:r>
          </a:p>
          <a:p>
            <a:pPr lvl="1"/>
            <a:r>
              <a:rPr lang="en-US" dirty="0"/>
              <a:t>C: comparison</a:t>
            </a:r>
          </a:p>
          <a:p>
            <a:pPr lvl="1"/>
            <a:r>
              <a:rPr lang="en-US" dirty="0"/>
              <a:t>O: outcome</a:t>
            </a:r>
          </a:p>
          <a:p>
            <a:pPr lvl="1"/>
            <a:r>
              <a:rPr lang="en-US" dirty="0"/>
              <a:t>T: time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9EC7FB6-AD2D-4776-730A-648F9F438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5CBC-0122-9B29-8D1C-31FCFEF6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3E0A2-CFF3-ED76-C474-19E6E1A24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4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400" b="1" dirty="0">
                <a:latin typeface="Tw Cen MT" panose="020B0602020104020603" pitchFamily="34" charset="0"/>
              </a:rPr>
              <a:t>Give me an example of a research question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55080B1-C6C2-B9A0-C764-77C6F45CA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8394-3A17-F29D-B32A-98683C19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PICOT of the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1CFF2-5E6F-22BF-FB4F-1E1AAB509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P:</a:t>
            </a:r>
          </a:p>
          <a:p>
            <a:endParaRPr lang="en-US" dirty="0"/>
          </a:p>
          <a:p>
            <a:r>
              <a:rPr lang="en-US" dirty="0"/>
              <a:t>I/E:</a:t>
            </a:r>
          </a:p>
          <a:p>
            <a:endParaRPr lang="en-US" dirty="0"/>
          </a:p>
          <a:p>
            <a:r>
              <a:rPr lang="en-US" dirty="0"/>
              <a:t>C:</a:t>
            </a:r>
          </a:p>
          <a:p>
            <a:endParaRPr lang="en-US" dirty="0"/>
          </a:p>
          <a:p>
            <a:r>
              <a:rPr lang="en-US" dirty="0"/>
              <a:t>O:</a:t>
            </a:r>
          </a:p>
          <a:p>
            <a:endParaRPr lang="en-US" dirty="0"/>
          </a:p>
          <a:p>
            <a:r>
              <a:rPr lang="en-US" dirty="0"/>
              <a:t>T: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05B4CFE-15A4-78A8-68BB-84E1C6B45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04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4C9C-4AEC-B4B6-380E-F2A802BE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Identify keywords that would pick what you are 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2EF3-C90E-042D-0AAD-9526FA051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P: </a:t>
            </a:r>
          </a:p>
          <a:p>
            <a:endParaRPr lang="en-US" dirty="0"/>
          </a:p>
          <a:p>
            <a:r>
              <a:rPr lang="en-US" dirty="0"/>
              <a:t>I/E:</a:t>
            </a:r>
          </a:p>
          <a:p>
            <a:endParaRPr lang="en-US" dirty="0"/>
          </a:p>
          <a:p>
            <a:r>
              <a:rPr lang="en-US" dirty="0"/>
              <a:t>C:</a:t>
            </a:r>
          </a:p>
          <a:p>
            <a:endParaRPr lang="en-US" dirty="0"/>
          </a:p>
          <a:p>
            <a:r>
              <a:rPr lang="en-US" dirty="0"/>
              <a:t>O:</a:t>
            </a:r>
          </a:p>
          <a:p>
            <a:endParaRPr lang="en-US" dirty="0"/>
          </a:p>
          <a:p>
            <a:r>
              <a:rPr lang="en-US" dirty="0"/>
              <a:t>T: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3718D3A-77C0-F2EC-FB2F-F9CF11D50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8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6FC4-190A-2B8A-299E-812C815E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Need to know where you search using those keywords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11FEC-B4AC-8546-FB74-38426912BEF5}"/>
              </a:ext>
            </a:extLst>
          </p:cNvPr>
          <p:cNvSpPr txBox="1"/>
          <p:nvPr/>
        </p:nvSpPr>
        <p:spPr>
          <a:xfrm>
            <a:off x="2901327" y="1909896"/>
            <a:ext cx="5974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Tw Cen MT" panose="020B0602020104020603" pitchFamily="34" charset="0"/>
              </a:rPr>
              <a:t>Databases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5DC6F-1CE9-1FC8-DA12-C52E4833D787}"/>
              </a:ext>
            </a:extLst>
          </p:cNvPr>
          <p:cNvSpPr txBox="1"/>
          <p:nvPr/>
        </p:nvSpPr>
        <p:spPr>
          <a:xfrm>
            <a:off x="2901328" y="3429084"/>
            <a:ext cx="5974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w Cen MT" panose="020B0602020104020603" pitchFamily="34" charset="0"/>
              </a:rPr>
              <a:t>Publishers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EEC2C-9B0D-1119-99F8-B6DEFFDDA766}"/>
              </a:ext>
            </a:extLst>
          </p:cNvPr>
          <p:cNvSpPr txBox="1"/>
          <p:nvPr/>
        </p:nvSpPr>
        <p:spPr>
          <a:xfrm>
            <a:off x="2901328" y="4670544"/>
            <a:ext cx="5974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w Cen MT" panose="020B0602020104020603" pitchFamily="34" charset="0"/>
              </a:rPr>
              <a:t>Journals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DB0A5-AFFB-9123-9E0B-F28EEDF33221}"/>
              </a:ext>
            </a:extLst>
          </p:cNvPr>
          <p:cNvSpPr txBox="1"/>
          <p:nvPr/>
        </p:nvSpPr>
        <p:spPr>
          <a:xfrm>
            <a:off x="4971906" y="5769928"/>
            <a:ext cx="183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0EA01-DDDC-4709-2D52-35D97231C58C}"/>
              </a:ext>
            </a:extLst>
          </p:cNvPr>
          <p:cNvSpPr txBox="1"/>
          <p:nvPr/>
        </p:nvSpPr>
        <p:spPr>
          <a:xfrm>
            <a:off x="4971906" y="3148836"/>
            <a:ext cx="170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Includes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6E88F-46DB-E753-9E13-6C4B612B3C83}"/>
              </a:ext>
            </a:extLst>
          </p:cNvPr>
          <p:cNvSpPr txBox="1"/>
          <p:nvPr/>
        </p:nvSpPr>
        <p:spPr>
          <a:xfrm>
            <a:off x="4971906" y="4303378"/>
            <a:ext cx="170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Includes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FC44B-5683-8DAE-3AC8-80EF92907E5B}"/>
              </a:ext>
            </a:extLst>
          </p:cNvPr>
          <p:cNvSpPr txBox="1"/>
          <p:nvPr/>
        </p:nvSpPr>
        <p:spPr>
          <a:xfrm>
            <a:off x="5036645" y="5400596"/>
            <a:ext cx="170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Includes</a:t>
            </a:r>
          </a:p>
        </p:txBody>
      </p:sp>
      <p:pic>
        <p:nvPicPr>
          <p:cNvPr id="11" name="Picture 10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B34691-DF69-777E-9EC0-035CACE01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4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970</Words>
  <Application>Microsoft Office PowerPoint</Application>
  <PresentationFormat>Widescreen</PresentationFormat>
  <Paragraphs>169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Tw Cen MT</vt:lpstr>
      <vt:lpstr>Office Theme</vt:lpstr>
      <vt:lpstr>Searching the literature</vt:lpstr>
      <vt:lpstr>PowerPoint Presentation</vt:lpstr>
      <vt:lpstr>Literature search/review</vt:lpstr>
      <vt:lpstr>Literature search</vt:lpstr>
      <vt:lpstr>Need to know what you are searching</vt:lpstr>
      <vt:lpstr>PowerPoint Presentation</vt:lpstr>
      <vt:lpstr>PICOT of the example</vt:lpstr>
      <vt:lpstr>Identify keywords that would pick what you are searching</vt:lpstr>
      <vt:lpstr>Need to know where you search using those keywords</vt:lpstr>
      <vt:lpstr>Need to know where you search using those keywords</vt:lpstr>
      <vt:lpstr>Literature search/review</vt:lpstr>
      <vt:lpstr>How to do a literature review</vt:lpstr>
      <vt:lpstr>Tutorials on literature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literature search methods</vt:lpstr>
      <vt:lpstr>Types of access to papers</vt:lpstr>
      <vt:lpstr>PowerPoint Presentation</vt:lpstr>
      <vt:lpstr>Full text access</vt:lpstr>
      <vt:lpstr>Full text access</vt:lpstr>
      <vt:lpstr>Full text access</vt:lpstr>
      <vt:lpstr>How to do a literature review</vt:lpstr>
      <vt:lpstr>Summarizing the literature</vt:lpstr>
      <vt:lpstr>How to do a literature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Talal ALShihayb</dc:creator>
  <cp:lastModifiedBy>Dr. Talal Saleh Alshihayb</cp:lastModifiedBy>
  <cp:revision>1</cp:revision>
  <dcterms:created xsi:type="dcterms:W3CDTF">2022-12-13T15:03:26Z</dcterms:created>
  <dcterms:modified xsi:type="dcterms:W3CDTF">2023-01-22T05:04:16Z</dcterms:modified>
</cp:coreProperties>
</file>